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3" r:id="rId3"/>
    <p:sldId id="316" r:id="rId4"/>
    <p:sldId id="299" r:id="rId5"/>
    <p:sldId id="260" r:id="rId6"/>
    <p:sldId id="274" r:id="rId7"/>
    <p:sldId id="315" r:id="rId8"/>
    <p:sldId id="313" r:id="rId9"/>
  </p:sldIdLst>
  <p:sldSz cx="9144000" cy="6858000" type="screen4x3"/>
  <p:notesSz cx="6888163" cy="100171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2FBC14D-E780-4A4E-ACA8-DCB8082F2408}">
          <p14:sldIdLst>
            <p14:sldId id="256"/>
            <p14:sldId id="293"/>
            <p14:sldId id="316"/>
            <p14:sldId id="299"/>
            <p14:sldId id="260"/>
            <p14:sldId id="274"/>
          </p14:sldIdLst>
        </p14:section>
        <p14:section name="Sección sin título" id="{1155CC14-51A2-CF43-8FEF-065E45C48967}">
          <p14:sldIdLst>
            <p14:sldId id="315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70448"/>
    <a:srgbClr val="0C0777"/>
    <a:srgbClr val="000099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07"/>
    <p:restoredTop sz="94037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13D45-9120-B14E-B4CC-93ED36668E0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0"/>
      <dgm:spPr/>
      <dgm:t>
        <a:bodyPr/>
        <a:lstStyle/>
        <a:p>
          <a:endParaRPr lang="es-ES_tradnl"/>
        </a:p>
      </dgm:t>
    </dgm:pt>
    <dgm:pt modelId="{7884ADF7-6B76-6245-8DA6-EDCB8122928F}">
      <dgm:prSet phldrT="[Texto]" phldr="1"/>
      <dgm:spPr/>
      <dgm:t>
        <a:bodyPr/>
        <a:lstStyle/>
        <a:p>
          <a:endParaRPr lang="es-ES_tradnl"/>
        </a:p>
      </dgm:t>
    </dgm:pt>
    <dgm:pt modelId="{F7AC41E2-14EF-4245-A869-62D6B6626544}" type="parTrans" cxnId="{BE61A04B-D81F-7E46-8F1B-74317D037707}">
      <dgm:prSet/>
      <dgm:spPr/>
      <dgm:t>
        <a:bodyPr/>
        <a:lstStyle/>
        <a:p>
          <a:endParaRPr lang="es-ES_tradnl"/>
        </a:p>
      </dgm:t>
    </dgm:pt>
    <dgm:pt modelId="{BE05C3C2-4D6E-A047-B54D-09E5F41E9BDF}" type="sibTrans" cxnId="{BE61A04B-D81F-7E46-8F1B-74317D037707}">
      <dgm:prSet/>
      <dgm:spPr/>
      <dgm:t>
        <a:bodyPr/>
        <a:lstStyle/>
        <a:p>
          <a:endParaRPr lang="es-ES_tradnl"/>
        </a:p>
      </dgm:t>
    </dgm:pt>
    <dgm:pt modelId="{78AD6B51-2C7A-6149-8A97-F515A6D227DC}">
      <dgm:prSet phldrT="[Texto]" phldr="1"/>
      <dgm:spPr/>
      <dgm:t>
        <a:bodyPr/>
        <a:lstStyle/>
        <a:p>
          <a:endParaRPr lang="es-ES_tradnl"/>
        </a:p>
      </dgm:t>
    </dgm:pt>
    <dgm:pt modelId="{4EDEB43F-CE66-7B43-BA69-FF9818A9542E}" type="parTrans" cxnId="{C5363A3E-E6C1-8941-8249-CBA28B9DFFA2}">
      <dgm:prSet/>
      <dgm:spPr/>
      <dgm:t>
        <a:bodyPr/>
        <a:lstStyle/>
        <a:p>
          <a:endParaRPr lang="es-ES_tradnl"/>
        </a:p>
      </dgm:t>
    </dgm:pt>
    <dgm:pt modelId="{FECAAB70-0FAB-5742-858E-2E81B2448E2A}" type="sibTrans" cxnId="{C5363A3E-E6C1-8941-8249-CBA28B9DFFA2}">
      <dgm:prSet/>
      <dgm:spPr/>
      <dgm:t>
        <a:bodyPr/>
        <a:lstStyle/>
        <a:p>
          <a:endParaRPr lang="es-ES_tradnl"/>
        </a:p>
      </dgm:t>
    </dgm:pt>
    <dgm:pt modelId="{2E20144F-D8C9-2C42-A8D2-3F78EAE822BC}">
      <dgm:prSet phldrT="[Texto]" phldr="1"/>
      <dgm:spPr/>
      <dgm:t>
        <a:bodyPr/>
        <a:lstStyle/>
        <a:p>
          <a:endParaRPr lang="es-ES_tradnl"/>
        </a:p>
      </dgm:t>
    </dgm:pt>
    <dgm:pt modelId="{2D1C4FE0-7549-F046-8253-60ABA5D02134}" type="parTrans" cxnId="{2C923B74-9971-0445-AF88-FD75413DFB10}">
      <dgm:prSet/>
      <dgm:spPr/>
      <dgm:t>
        <a:bodyPr/>
        <a:lstStyle/>
        <a:p>
          <a:endParaRPr lang="es-ES_tradnl"/>
        </a:p>
      </dgm:t>
    </dgm:pt>
    <dgm:pt modelId="{6742A59D-1F92-D14E-BFAA-5D459D2A8EDC}" type="sibTrans" cxnId="{2C923B74-9971-0445-AF88-FD75413DFB10}">
      <dgm:prSet/>
      <dgm:spPr/>
      <dgm:t>
        <a:bodyPr/>
        <a:lstStyle/>
        <a:p>
          <a:endParaRPr lang="es-ES_tradnl"/>
        </a:p>
      </dgm:t>
    </dgm:pt>
    <dgm:pt modelId="{68181F52-8B52-1A42-8F6B-4D7AD5881B8A}" type="pres">
      <dgm:prSet presAssocID="{EB013D45-9120-B14E-B4CC-93ED36668E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1F93872-00CE-0944-8A71-589BBB9B9ED4}" type="pres">
      <dgm:prSet presAssocID="{7884ADF7-6B76-6245-8DA6-EDCB8122928F}" presName="parentLin" presStyleCnt="0"/>
      <dgm:spPr/>
    </dgm:pt>
    <dgm:pt modelId="{7E12CAC0-C76F-2943-98EE-C3D5237E9B7A}" type="pres">
      <dgm:prSet presAssocID="{7884ADF7-6B76-6245-8DA6-EDCB8122928F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AEBF1D38-D1E5-C647-B411-59227DC1F1DB}" type="pres">
      <dgm:prSet presAssocID="{7884ADF7-6B76-6245-8DA6-EDCB812292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D9C402C-7B87-5540-9136-91798BCBF5EE}" type="pres">
      <dgm:prSet presAssocID="{7884ADF7-6B76-6245-8DA6-EDCB8122928F}" presName="negativeSpace" presStyleCnt="0"/>
      <dgm:spPr/>
    </dgm:pt>
    <dgm:pt modelId="{293D4369-3233-5A43-82F5-9352F9611FBB}" type="pres">
      <dgm:prSet presAssocID="{7884ADF7-6B76-6245-8DA6-EDCB8122928F}" presName="childText" presStyleLbl="conFgAcc1" presStyleIdx="0" presStyleCnt="3">
        <dgm:presLayoutVars>
          <dgm:bulletEnabled val="1"/>
        </dgm:presLayoutVars>
      </dgm:prSet>
      <dgm:spPr/>
    </dgm:pt>
    <dgm:pt modelId="{17C09B2E-464B-FD40-A0BD-186714F11278}" type="pres">
      <dgm:prSet presAssocID="{BE05C3C2-4D6E-A047-B54D-09E5F41E9BDF}" presName="spaceBetweenRectangles" presStyleCnt="0"/>
      <dgm:spPr/>
    </dgm:pt>
    <dgm:pt modelId="{66A08779-BFA9-5840-9C1F-63942CD237BD}" type="pres">
      <dgm:prSet presAssocID="{78AD6B51-2C7A-6149-8A97-F515A6D227DC}" presName="parentLin" presStyleCnt="0"/>
      <dgm:spPr/>
    </dgm:pt>
    <dgm:pt modelId="{E4A4016F-6A97-8540-B9EA-E03D575C6560}" type="pres">
      <dgm:prSet presAssocID="{78AD6B51-2C7A-6149-8A97-F515A6D227DC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511DE6DD-E0A7-DE4A-B1B5-1867A7278074}" type="pres">
      <dgm:prSet presAssocID="{78AD6B51-2C7A-6149-8A97-F515A6D227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446AEF2-29A2-8945-BB8B-CD9FD1E962E4}" type="pres">
      <dgm:prSet presAssocID="{78AD6B51-2C7A-6149-8A97-F515A6D227DC}" presName="negativeSpace" presStyleCnt="0"/>
      <dgm:spPr/>
    </dgm:pt>
    <dgm:pt modelId="{0CBD5C10-379B-5746-B291-5B1B358F0555}" type="pres">
      <dgm:prSet presAssocID="{78AD6B51-2C7A-6149-8A97-F515A6D227DC}" presName="childText" presStyleLbl="conFgAcc1" presStyleIdx="1" presStyleCnt="3">
        <dgm:presLayoutVars>
          <dgm:bulletEnabled val="1"/>
        </dgm:presLayoutVars>
      </dgm:prSet>
      <dgm:spPr/>
    </dgm:pt>
    <dgm:pt modelId="{D47ADEC9-D3F4-6D4E-A99C-6E53BF27BA4D}" type="pres">
      <dgm:prSet presAssocID="{FECAAB70-0FAB-5742-858E-2E81B2448E2A}" presName="spaceBetweenRectangles" presStyleCnt="0"/>
      <dgm:spPr/>
    </dgm:pt>
    <dgm:pt modelId="{090D2A51-A173-B440-B3C0-BDD723F7035E}" type="pres">
      <dgm:prSet presAssocID="{2E20144F-D8C9-2C42-A8D2-3F78EAE822BC}" presName="parentLin" presStyleCnt="0"/>
      <dgm:spPr/>
    </dgm:pt>
    <dgm:pt modelId="{69599B69-6595-074A-89ED-560D91917C15}" type="pres">
      <dgm:prSet presAssocID="{2E20144F-D8C9-2C42-A8D2-3F78EAE822BC}" presName="parentLeftMargin" presStyleLbl="node1" presStyleIdx="1" presStyleCnt="3"/>
      <dgm:spPr/>
      <dgm:t>
        <a:bodyPr/>
        <a:lstStyle/>
        <a:p>
          <a:endParaRPr lang="es-ES_tradnl"/>
        </a:p>
      </dgm:t>
    </dgm:pt>
    <dgm:pt modelId="{70DB4DD4-E52F-2243-B1D8-CD2D22A639D9}" type="pres">
      <dgm:prSet presAssocID="{2E20144F-D8C9-2C42-A8D2-3F78EAE822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A2EBBA0-F994-3C49-A744-46F5B720CB40}" type="pres">
      <dgm:prSet presAssocID="{2E20144F-D8C9-2C42-A8D2-3F78EAE822BC}" presName="negativeSpace" presStyleCnt="0"/>
      <dgm:spPr/>
    </dgm:pt>
    <dgm:pt modelId="{BD344C8E-DA53-D440-B7CB-67E3ED3CFB89}" type="pres">
      <dgm:prSet presAssocID="{2E20144F-D8C9-2C42-A8D2-3F78EAE822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B4BFE0-F84D-804E-90BC-F7496C0BF955}" type="presOf" srcId="{7884ADF7-6B76-6245-8DA6-EDCB8122928F}" destId="{7E12CAC0-C76F-2943-98EE-C3D5237E9B7A}" srcOrd="0" destOrd="0" presId="urn:microsoft.com/office/officeart/2005/8/layout/list1"/>
    <dgm:cxn modelId="{29626B42-5BB6-D241-9400-44E350BFB630}" type="presOf" srcId="{2E20144F-D8C9-2C42-A8D2-3F78EAE822BC}" destId="{70DB4DD4-E52F-2243-B1D8-CD2D22A639D9}" srcOrd="1" destOrd="0" presId="urn:microsoft.com/office/officeart/2005/8/layout/list1"/>
    <dgm:cxn modelId="{BA5AEA5D-B563-5943-B5CB-0C51EC9DB891}" type="presOf" srcId="{7884ADF7-6B76-6245-8DA6-EDCB8122928F}" destId="{AEBF1D38-D1E5-C647-B411-59227DC1F1DB}" srcOrd="1" destOrd="0" presId="urn:microsoft.com/office/officeart/2005/8/layout/list1"/>
    <dgm:cxn modelId="{C5363A3E-E6C1-8941-8249-CBA28B9DFFA2}" srcId="{EB013D45-9120-B14E-B4CC-93ED36668E0B}" destId="{78AD6B51-2C7A-6149-8A97-F515A6D227DC}" srcOrd="1" destOrd="0" parTransId="{4EDEB43F-CE66-7B43-BA69-FF9818A9542E}" sibTransId="{FECAAB70-0FAB-5742-858E-2E81B2448E2A}"/>
    <dgm:cxn modelId="{2C923B74-9971-0445-AF88-FD75413DFB10}" srcId="{EB013D45-9120-B14E-B4CC-93ED36668E0B}" destId="{2E20144F-D8C9-2C42-A8D2-3F78EAE822BC}" srcOrd="2" destOrd="0" parTransId="{2D1C4FE0-7549-F046-8253-60ABA5D02134}" sibTransId="{6742A59D-1F92-D14E-BFAA-5D459D2A8EDC}"/>
    <dgm:cxn modelId="{3D3CD70D-80DA-F74E-834B-DE18776128EE}" type="presOf" srcId="{78AD6B51-2C7A-6149-8A97-F515A6D227DC}" destId="{E4A4016F-6A97-8540-B9EA-E03D575C6560}" srcOrd="0" destOrd="0" presId="urn:microsoft.com/office/officeart/2005/8/layout/list1"/>
    <dgm:cxn modelId="{0D70D773-B4D7-4947-B98C-131BAEE6DA65}" type="presOf" srcId="{2E20144F-D8C9-2C42-A8D2-3F78EAE822BC}" destId="{69599B69-6595-074A-89ED-560D91917C15}" srcOrd="0" destOrd="0" presId="urn:microsoft.com/office/officeart/2005/8/layout/list1"/>
    <dgm:cxn modelId="{D645E5FB-7E18-3646-A21C-B69D289CAE01}" type="presOf" srcId="{EB013D45-9120-B14E-B4CC-93ED36668E0B}" destId="{68181F52-8B52-1A42-8F6B-4D7AD5881B8A}" srcOrd="0" destOrd="0" presId="urn:microsoft.com/office/officeart/2005/8/layout/list1"/>
    <dgm:cxn modelId="{2F4ED287-2C04-4C43-AC05-46EC7BC4A8AD}" type="presOf" srcId="{78AD6B51-2C7A-6149-8A97-F515A6D227DC}" destId="{511DE6DD-E0A7-DE4A-B1B5-1867A7278074}" srcOrd="1" destOrd="0" presId="urn:microsoft.com/office/officeart/2005/8/layout/list1"/>
    <dgm:cxn modelId="{BE61A04B-D81F-7E46-8F1B-74317D037707}" srcId="{EB013D45-9120-B14E-B4CC-93ED36668E0B}" destId="{7884ADF7-6B76-6245-8DA6-EDCB8122928F}" srcOrd="0" destOrd="0" parTransId="{F7AC41E2-14EF-4245-A869-62D6B6626544}" sibTransId="{BE05C3C2-4D6E-A047-B54D-09E5F41E9BDF}"/>
    <dgm:cxn modelId="{31A249D2-9A37-B44E-B2BF-899A0FFEE15A}" type="presParOf" srcId="{68181F52-8B52-1A42-8F6B-4D7AD5881B8A}" destId="{C1F93872-00CE-0944-8A71-589BBB9B9ED4}" srcOrd="0" destOrd="0" presId="urn:microsoft.com/office/officeart/2005/8/layout/list1"/>
    <dgm:cxn modelId="{DC529F04-9DA9-0849-B0F1-5CFE434F1965}" type="presParOf" srcId="{C1F93872-00CE-0944-8A71-589BBB9B9ED4}" destId="{7E12CAC0-C76F-2943-98EE-C3D5237E9B7A}" srcOrd="0" destOrd="0" presId="urn:microsoft.com/office/officeart/2005/8/layout/list1"/>
    <dgm:cxn modelId="{D4838785-13DC-2B42-AE66-E9BEFB91B96F}" type="presParOf" srcId="{C1F93872-00CE-0944-8A71-589BBB9B9ED4}" destId="{AEBF1D38-D1E5-C647-B411-59227DC1F1DB}" srcOrd="1" destOrd="0" presId="urn:microsoft.com/office/officeart/2005/8/layout/list1"/>
    <dgm:cxn modelId="{85B031BE-800E-7748-9226-1BEDA92D4466}" type="presParOf" srcId="{68181F52-8B52-1A42-8F6B-4D7AD5881B8A}" destId="{9D9C402C-7B87-5540-9136-91798BCBF5EE}" srcOrd="1" destOrd="0" presId="urn:microsoft.com/office/officeart/2005/8/layout/list1"/>
    <dgm:cxn modelId="{59646D03-256D-4845-BBBA-6ECB2328E746}" type="presParOf" srcId="{68181F52-8B52-1A42-8F6B-4D7AD5881B8A}" destId="{293D4369-3233-5A43-82F5-9352F9611FBB}" srcOrd="2" destOrd="0" presId="urn:microsoft.com/office/officeart/2005/8/layout/list1"/>
    <dgm:cxn modelId="{AC3D91CE-D371-9742-B135-95B038054422}" type="presParOf" srcId="{68181F52-8B52-1A42-8F6B-4D7AD5881B8A}" destId="{17C09B2E-464B-FD40-A0BD-186714F11278}" srcOrd="3" destOrd="0" presId="urn:microsoft.com/office/officeart/2005/8/layout/list1"/>
    <dgm:cxn modelId="{C8C2E250-DB20-6643-8A1F-628F492673E0}" type="presParOf" srcId="{68181F52-8B52-1A42-8F6B-4D7AD5881B8A}" destId="{66A08779-BFA9-5840-9C1F-63942CD237BD}" srcOrd="4" destOrd="0" presId="urn:microsoft.com/office/officeart/2005/8/layout/list1"/>
    <dgm:cxn modelId="{4EC7B78E-05F1-3D4A-83F9-2C1ED56FED52}" type="presParOf" srcId="{66A08779-BFA9-5840-9C1F-63942CD237BD}" destId="{E4A4016F-6A97-8540-B9EA-E03D575C6560}" srcOrd="0" destOrd="0" presId="urn:microsoft.com/office/officeart/2005/8/layout/list1"/>
    <dgm:cxn modelId="{9782C7C9-2424-FA40-83C2-A23F14B50454}" type="presParOf" srcId="{66A08779-BFA9-5840-9C1F-63942CD237BD}" destId="{511DE6DD-E0A7-DE4A-B1B5-1867A7278074}" srcOrd="1" destOrd="0" presId="urn:microsoft.com/office/officeart/2005/8/layout/list1"/>
    <dgm:cxn modelId="{E01480DF-08C0-D644-952A-891016269E35}" type="presParOf" srcId="{68181F52-8B52-1A42-8F6B-4D7AD5881B8A}" destId="{1446AEF2-29A2-8945-BB8B-CD9FD1E962E4}" srcOrd="5" destOrd="0" presId="urn:microsoft.com/office/officeart/2005/8/layout/list1"/>
    <dgm:cxn modelId="{10A9859F-59E0-A749-A55A-1579405722ED}" type="presParOf" srcId="{68181F52-8B52-1A42-8F6B-4D7AD5881B8A}" destId="{0CBD5C10-379B-5746-B291-5B1B358F0555}" srcOrd="6" destOrd="0" presId="urn:microsoft.com/office/officeart/2005/8/layout/list1"/>
    <dgm:cxn modelId="{5DA63825-8E68-B349-A3A1-224CD8BFB013}" type="presParOf" srcId="{68181F52-8B52-1A42-8F6B-4D7AD5881B8A}" destId="{D47ADEC9-D3F4-6D4E-A99C-6E53BF27BA4D}" srcOrd="7" destOrd="0" presId="urn:microsoft.com/office/officeart/2005/8/layout/list1"/>
    <dgm:cxn modelId="{6A4A3B32-FC2F-3343-9A62-9E683A619B00}" type="presParOf" srcId="{68181F52-8B52-1A42-8F6B-4D7AD5881B8A}" destId="{090D2A51-A173-B440-B3C0-BDD723F7035E}" srcOrd="8" destOrd="0" presId="urn:microsoft.com/office/officeart/2005/8/layout/list1"/>
    <dgm:cxn modelId="{94710AEF-2207-6C4A-8B0B-C627A151A5CD}" type="presParOf" srcId="{090D2A51-A173-B440-B3C0-BDD723F7035E}" destId="{69599B69-6595-074A-89ED-560D91917C15}" srcOrd="0" destOrd="0" presId="urn:microsoft.com/office/officeart/2005/8/layout/list1"/>
    <dgm:cxn modelId="{AD900A27-D9A7-5947-AE9F-CF8A84E9E274}" type="presParOf" srcId="{090D2A51-A173-B440-B3C0-BDD723F7035E}" destId="{70DB4DD4-E52F-2243-B1D8-CD2D22A639D9}" srcOrd="1" destOrd="0" presId="urn:microsoft.com/office/officeart/2005/8/layout/list1"/>
    <dgm:cxn modelId="{88512DB2-F6E3-CE48-BE64-10281BDC9035}" type="presParOf" srcId="{68181F52-8B52-1A42-8F6B-4D7AD5881B8A}" destId="{EA2EBBA0-F994-3C49-A744-46F5B720CB40}" srcOrd="9" destOrd="0" presId="urn:microsoft.com/office/officeart/2005/8/layout/list1"/>
    <dgm:cxn modelId="{A7962603-F07C-3E4B-8DEE-6588FA0FA204}" type="presParOf" srcId="{68181F52-8B52-1A42-8F6B-4D7AD5881B8A}" destId="{BD344C8E-DA53-D440-B7CB-67E3ED3CFB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E9847-BFD7-364C-ACDB-52B0C9874EEA}" type="doc">
      <dgm:prSet loTypeId="urn:microsoft.com/office/officeart/2005/8/layout/list1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ES_tradnl"/>
        </a:p>
      </dgm:t>
    </dgm:pt>
    <dgm:pt modelId="{7B821C7C-079A-3F4B-883E-0C5AF953BA44}">
      <dgm:prSet phldrT="[Texto]" custT="1"/>
      <dgm:spPr/>
      <dgm:t>
        <a:bodyPr/>
        <a:lstStyle/>
        <a:p>
          <a:r>
            <a:rPr lang="es-ES_tradnl" sz="1800" dirty="0" smtClean="0"/>
            <a:t>Ing. Verónica Ayala  (Coordinadora General)</a:t>
          </a:r>
          <a:endParaRPr lang="es-ES_tradnl" sz="1800" dirty="0"/>
        </a:p>
      </dgm:t>
    </dgm:pt>
    <dgm:pt modelId="{6908739D-0F10-1A4D-ACBE-41D96E2FDB7D}" type="parTrans" cxnId="{C425ED27-00F6-954A-8BB3-E50FA5609A65}">
      <dgm:prSet/>
      <dgm:spPr/>
      <dgm:t>
        <a:bodyPr/>
        <a:lstStyle/>
        <a:p>
          <a:endParaRPr lang="es-ES_tradnl" sz="1800"/>
        </a:p>
      </dgm:t>
    </dgm:pt>
    <dgm:pt modelId="{0075F006-F0FA-3344-9C40-C3D8C7FB493F}" type="sibTrans" cxnId="{C425ED27-00F6-954A-8BB3-E50FA5609A65}">
      <dgm:prSet/>
      <dgm:spPr/>
      <dgm:t>
        <a:bodyPr/>
        <a:lstStyle/>
        <a:p>
          <a:endParaRPr lang="es-ES_tradnl" sz="1800"/>
        </a:p>
      </dgm:t>
    </dgm:pt>
    <dgm:pt modelId="{29899E48-A93B-A546-84F4-C171A30B1620}">
      <dgm:prSet phldrT="[Texto]" custT="1"/>
      <dgm:spPr/>
      <dgm:t>
        <a:bodyPr/>
        <a:lstStyle/>
        <a:p>
          <a:r>
            <a:rPr lang="es-ES_tradnl" sz="1800" dirty="0" smtClean="0"/>
            <a:t>Ing. Mariela Espinoza (Miembro por el área Financiera)</a:t>
          </a:r>
          <a:endParaRPr lang="es-ES_tradnl" sz="1800" dirty="0"/>
        </a:p>
      </dgm:t>
    </dgm:pt>
    <dgm:pt modelId="{868BE60E-01C5-E043-A24C-ED0794D0E521}" type="parTrans" cxnId="{25E34430-2688-C949-B345-B0CBA6C66801}">
      <dgm:prSet/>
      <dgm:spPr/>
      <dgm:t>
        <a:bodyPr/>
        <a:lstStyle/>
        <a:p>
          <a:endParaRPr lang="es-ES_tradnl" sz="1800"/>
        </a:p>
      </dgm:t>
    </dgm:pt>
    <dgm:pt modelId="{CD22B02D-46E2-454C-9D51-E31577EB9F94}" type="sibTrans" cxnId="{25E34430-2688-C949-B345-B0CBA6C66801}">
      <dgm:prSet/>
      <dgm:spPr/>
      <dgm:t>
        <a:bodyPr/>
        <a:lstStyle/>
        <a:p>
          <a:endParaRPr lang="es-ES_tradnl" sz="1800"/>
        </a:p>
      </dgm:t>
    </dgm:pt>
    <dgm:pt modelId="{8B8A9829-9C6B-644E-8994-FF6D31C31E09}">
      <dgm:prSet phldrT="[Texto]" custT="1"/>
      <dgm:spPr/>
      <dgm:t>
        <a:bodyPr/>
        <a:lstStyle/>
        <a:p>
          <a:r>
            <a:rPr lang="es-ES_tradnl" sz="1800" dirty="0" smtClean="0"/>
            <a:t>Abg. Gabriel Orellana (Miembro por el área de recursos humanos)</a:t>
          </a:r>
          <a:endParaRPr lang="es-ES_tradnl" sz="1800" dirty="0"/>
        </a:p>
      </dgm:t>
    </dgm:pt>
    <dgm:pt modelId="{2F449B41-8F16-8F48-8C46-7D0FA7141E81}" type="parTrans" cxnId="{1519C2EC-178E-CC4E-AB12-A4E3D8944B7C}">
      <dgm:prSet/>
      <dgm:spPr/>
      <dgm:t>
        <a:bodyPr/>
        <a:lstStyle/>
        <a:p>
          <a:endParaRPr lang="es-ES_tradnl" sz="1800"/>
        </a:p>
      </dgm:t>
    </dgm:pt>
    <dgm:pt modelId="{11311DB9-CE7A-2546-9A29-3E5302D09EBF}" type="sibTrans" cxnId="{1519C2EC-178E-CC4E-AB12-A4E3D8944B7C}">
      <dgm:prSet/>
      <dgm:spPr/>
      <dgm:t>
        <a:bodyPr/>
        <a:lstStyle/>
        <a:p>
          <a:endParaRPr lang="es-ES_tradnl" sz="1800"/>
        </a:p>
      </dgm:t>
    </dgm:pt>
    <dgm:pt modelId="{20925FC0-A65B-8444-A2DC-E859B9B059DD}">
      <dgm:prSet custT="1"/>
      <dgm:spPr/>
      <dgm:t>
        <a:bodyPr/>
        <a:lstStyle/>
        <a:p>
          <a:r>
            <a:rPr lang="es-ES_tradnl" sz="1800" dirty="0" smtClean="0"/>
            <a:t>Lcdo. Andrés Carvajal (Miembro por el área de comunicación)</a:t>
          </a:r>
          <a:endParaRPr lang="es-ES_tradnl" sz="1800" dirty="0"/>
        </a:p>
      </dgm:t>
    </dgm:pt>
    <dgm:pt modelId="{BD351A52-80D4-344A-8C21-2975AAFC45D1}" type="parTrans" cxnId="{7F84E6B9-D63C-0343-8EAA-C6989DBA7004}">
      <dgm:prSet/>
      <dgm:spPr/>
      <dgm:t>
        <a:bodyPr/>
        <a:lstStyle/>
        <a:p>
          <a:endParaRPr lang="es-ES_tradnl" sz="1800"/>
        </a:p>
      </dgm:t>
    </dgm:pt>
    <dgm:pt modelId="{592C822E-4613-0F4E-A462-49C9636A9F72}" type="sibTrans" cxnId="{7F84E6B9-D63C-0343-8EAA-C6989DBA7004}">
      <dgm:prSet/>
      <dgm:spPr/>
      <dgm:t>
        <a:bodyPr/>
        <a:lstStyle/>
        <a:p>
          <a:endParaRPr lang="es-ES_tradnl" sz="1800"/>
        </a:p>
      </dgm:t>
    </dgm:pt>
    <dgm:pt modelId="{A8F79BE7-41C9-CD47-9E18-7FCAD84A177A}">
      <dgm:prSet custT="1"/>
      <dgm:spPr/>
      <dgm:t>
        <a:bodyPr/>
        <a:lstStyle/>
        <a:p>
          <a:r>
            <a:rPr lang="es-ES_tradnl" sz="1800" dirty="0" smtClean="0"/>
            <a:t>Paolo </a:t>
          </a:r>
          <a:r>
            <a:rPr lang="es-ES_tradnl" sz="1800" dirty="0" err="1" smtClean="0"/>
            <a:t>Pesántes</a:t>
          </a:r>
          <a:r>
            <a:rPr lang="es-ES_tradnl" sz="1800" dirty="0" smtClean="0"/>
            <a:t> (Miembro por la comunidad estudiantil)</a:t>
          </a:r>
          <a:endParaRPr lang="es-ES_tradnl" sz="1800" dirty="0"/>
        </a:p>
      </dgm:t>
    </dgm:pt>
    <dgm:pt modelId="{0A0BAFF1-7F1D-864F-8151-CF8BF2FED8F2}" type="parTrans" cxnId="{18F37B88-6078-4047-B73D-5B1BAC629FF8}">
      <dgm:prSet/>
      <dgm:spPr/>
      <dgm:t>
        <a:bodyPr/>
        <a:lstStyle/>
        <a:p>
          <a:endParaRPr lang="es-ES_tradnl" sz="1800"/>
        </a:p>
      </dgm:t>
    </dgm:pt>
    <dgm:pt modelId="{06487F10-6A60-B04D-8874-4ECBB6542B81}" type="sibTrans" cxnId="{18F37B88-6078-4047-B73D-5B1BAC629FF8}">
      <dgm:prSet/>
      <dgm:spPr/>
      <dgm:t>
        <a:bodyPr/>
        <a:lstStyle/>
        <a:p>
          <a:endParaRPr lang="es-ES_tradnl" sz="1800"/>
        </a:p>
      </dgm:t>
    </dgm:pt>
    <dgm:pt modelId="{96476FB7-346E-E34E-BFBC-273BE002975F}">
      <dgm:prSet custT="1"/>
      <dgm:spPr/>
      <dgm:t>
        <a:bodyPr/>
        <a:lstStyle/>
        <a:p>
          <a:r>
            <a:rPr lang="es-ES_tradnl" sz="1800" dirty="0" smtClean="0"/>
            <a:t>Erick Ruiz (Miembro por la comunidad estudiantil) </a:t>
          </a:r>
          <a:endParaRPr lang="es-ES_tradnl" sz="1800" dirty="0"/>
        </a:p>
      </dgm:t>
    </dgm:pt>
    <dgm:pt modelId="{935008C5-F18A-D445-A1A9-D66BBD52566B}" type="parTrans" cxnId="{8DBB0C7D-4B1F-3246-A1EC-AA21DC1F6C18}">
      <dgm:prSet/>
      <dgm:spPr/>
      <dgm:t>
        <a:bodyPr/>
        <a:lstStyle/>
        <a:p>
          <a:endParaRPr lang="es-ES_tradnl" sz="1800"/>
        </a:p>
      </dgm:t>
    </dgm:pt>
    <dgm:pt modelId="{61F0CBB4-74CB-A741-BBA6-2AC30A7437DE}" type="sibTrans" cxnId="{8DBB0C7D-4B1F-3246-A1EC-AA21DC1F6C18}">
      <dgm:prSet/>
      <dgm:spPr/>
      <dgm:t>
        <a:bodyPr/>
        <a:lstStyle/>
        <a:p>
          <a:endParaRPr lang="es-ES_tradnl" sz="1800"/>
        </a:p>
      </dgm:t>
    </dgm:pt>
    <dgm:pt modelId="{ACC716FA-A954-524B-8A62-9DE622B1835F}">
      <dgm:prSet custT="1"/>
      <dgm:spPr/>
      <dgm:t>
        <a:bodyPr/>
        <a:lstStyle/>
        <a:p>
          <a:r>
            <a:rPr lang="es-ES_tradnl" sz="1800" dirty="0" smtClean="0"/>
            <a:t>Nicole Ochoa (Miembro por la comunidad estudiantil)</a:t>
          </a:r>
          <a:endParaRPr lang="es-ES_tradnl" sz="1800" dirty="0"/>
        </a:p>
      </dgm:t>
    </dgm:pt>
    <dgm:pt modelId="{F6008FD3-D4BB-A446-8993-A2F5E664FD86}" type="parTrans" cxnId="{B849505B-1BCE-4647-9D45-DCECE929F36B}">
      <dgm:prSet/>
      <dgm:spPr/>
      <dgm:t>
        <a:bodyPr/>
        <a:lstStyle/>
        <a:p>
          <a:endParaRPr lang="es-ES_tradnl" sz="1800"/>
        </a:p>
      </dgm:t>
    </dgm:pt>
    <dgm:pt modelId="{620AFEFA-0D89-A14F-911A-51C8B80A1678}" type="sibTrans" cxnId="{B849505B-1BCE-4647-9D45-DCECE929F36B}">
      <dgm:prSet/>
      <dgm:spPr/>
      <dgm:t>
        <a:bodyPr/>
        <a:lstStyle/>
        <a:p>
          <a:endParaRPr lang="es-ES_tradnl" sz="1800"/>
        </a:p>
      </dgm:t>
    </dgm:pt>
    <dgm:pt modelId="{9CC8B1D6-E8E0-D540-9C00-DBD291207FEE}" type="pres">
      <dgm:prSet presAssocID="{6ADE9847-BFD7-364C-ACDB-52B0C9874E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594F170-36E4-4042-A144-1EDD6214DA99}" type="pres">
      <dgm:prSet presAssocID="{7B821C7C-079A-3F4B-883E-0C5AF953BA44}" presName="parentLin" presStyleCnt="0"/>
      <dgm:spPr/>
    </dgm:pt>
    <dgm:pt modelId="{E742458D-6703-3E49-A315-EB63E630012E}" type="pres">
      <dgm:prSet presAssocID="{7B821C7C-079A-3F4B-883E-0C5AF953BA44}" presName="parentLeftMargin" presStyleLbl="node1" presStyleIdx="0" presStyleCnt="7"/>
      <dgm:spPr/>
      <dgm:t>
        <a:bodyPr/>
        <a:lstStyle/>
        <a:p>
          <a:endParaRPr lang="es-ES_tradnl"/>
        </a:p>
      </dgm:t>
    </dgm:pt>
    <dgm:pt modelId="{CB8CE7A2-FFD5-7E40-92D4-B0EA8B068BD0}" type="pres">
      <dgm:prSet presAssocID="{7B821C7C-079A-3F4B-883E-0C5AF953BA4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0EDEFFD-D2B3-B54D-905A-48BF3307002B}" type="pres">
      <dgm:prSet presAssocID="{7B821C7C-079A-3F4B-883E-0C5AF953BA44}" presName="negativeSpace" presStyleCnt="0"/>
      <dgm:spPr/>
    </dgm:pt>
    <dgm:pt modelId="{EEA75E48-AAC3-3E4C-8CC3-5B6BD5D70DD0}" type="pres">
      <dgm:prSet presAssocID="{7B821C7C-079A-3F4B-883E-0C5AF953BA44}" presName="childText" presStyleLbl="conFgAcc1" presStyleIdx="0" presStyleCnt="7">
        <dgm:presLayoutVars>
          <dgm:bulletEnabled val="1"/>
        </dgm:presLayoutVars>
      </dgm:prSet>
      <dgm:spPr/>
    </dgm:pt>
    <dgm:pt modelId="{A4D3E5D3-FFF9-B34B-B837-E5839334AA6E}" type="pres">
      <dgm:prSet presAssocID="{0075F006-F0FA-3344-9C40-C3D8C7FB493F}" presName="spaceBetweenRectangles" presStyleCnt="0"/>
      <dgm:spPr/>
    </dgm:pt>
    <dgm:pt modelId="{ABE296B9-FCA8-5244-AD52-4F4DEE5E8E0E}" type="pres">
      <dgm:prSet presAssocID="{29899E48-A93B-A546-84F4-C171A30B1620}" presName="parentLin" presStyleCnt="0"/>
      <dgm:spPr/>
    </dgm:pt>
    <dgm:pt modelId="{8774D043-38C8-5A47-AECA-E27C683E83FA}" type="pres">
      <dgm:prSet presAssocID="{29899E48-A93B-A546-84F4-C171A30B1620}" presName="parentLeftMargin" presStyleLbl="node1" presStyleIdx="0" presStyleCnt="7"/>
      <dgm:spPr/>
      <dgm:t>
        <a:bodyPr/>
        <a:lstStyle/>
        <a:p>
          <a:endParaRPr lang="es-ES_tradnl"/>
        </a:p>
      </dgm:t>
    </dgm:pt>
    <dgm:pt modelId="{B18958EB-FC85-E04D-A5F6-60D57E1DB957}" type="pres">
      <dgm:prSet presAssocID="{29899E48-A93B-A546-84F4-C171A30B162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9403FCA-A2BB-DF45-9825-93D9EFE55C9F}" type="pres">
      <dgm:prSet presAssocID="{29899E48-A93B-A546-84F4-C171A30B1620}" presName="negativeSpace" presStyleCnt="0"/>
      <dgm:spPr/>
    </dgm:pt>
    <dgm:pt modelId="{1C52D28F-8733-9749-806E-23A8E589816B}" type="pres">
      <dgm:prSet presAssocID="{29899E48-A93B-A546-84F4-C171A30B1620}" presName="childText" presStyleLbl="conFgAcc1" presStyleIdx="1" presStyleCnt="7">
        <dgm:presLayoutVars>
          <dgm:bulletEnabled val="1"/>
        </dgm:presLayoutVars>
      </dgm:prSet>
      <dgm:spPr/>
    </dgm:pt>
    <dgm:pt modelId="{1186DB71-90E3-3C40-B94F-2AE854572C6A}" type="pres">
      <dgm:prSet presAssocID="{CD22B02D-46E2-454C-9D51-E31577EB9F94}" presName="spaceBetweenRectangles" presStyleCnt="0"/>
      <dgm:spPr/>
    </dgm:pt>
    <dgm:pt modelId="{22503262-900D-CD42-802E-EC793348ED01}" type="pres">
      <dgm:prSet presAssocID="{8B8A9829-9C6B-644E-8994-FF6D31C31E09}" presName="parentLin" presStyleCnt="0"/>
      <dgm:spPr/>
    </dgm:pt>
    <dgm:pt modelId="{10D1CC5E-39C9-3F45-BF87-871EED831A32}" type="pres">
      <dgm:prSet presAssocID="{8B8A9829-9C6B-644E-8994-FF6D31C31E09}" presName="parentLeftMargin" presStyleLbl="node1" presStyleIdx="1" presStyleCnt="7"/>
      <dgm:spPr/>
      <dgm:t>
        <a:bodyPr/>
        <a:lstStyle/>
        <a:p>
          <a:endParaRPr lang="es-ES_tradnl"/>
        </a:p>
      </dgm:t>
    </dgm:pt>
    <dgm:pt modelId="{A73FA0EF-01E7-0B40-A588-C56EA4A5472B}" type="pres">
      <dgm:prSet presAssocID="{8B8A9829-9C6B-644E-8994-FF6D31C31E0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A9EF11D-A20D-5D4D-B244-E04F6D235BF8}" type="pres">
      <dgm:prSet presAssocID="{8B8A9829-9C6B-644E-8994-FF6D31C31E09}" presName="negativeSpace" presStyleCnt="0"/>
      <dgm:spPr/>
    </dgm:pt>
    <dgm:pt modelId="{4ADD31AA-B43E-9643-9E5D-E2A9983787A6}" type="pres">
      <dgm:prSet presAssocID="{8B8A9829-9C6B-644E-8994-FF6D31C31E09}" presName="childText" presStyleLbl="conFgAcc1" presStyleIdx="2" presStyleCnt="7">
        <dgm:presLayoutVars>
          <dgm:bulletEnabled val="1"/>
        </dgm:presLayoutVars>
      </dgm:prSet>
      <dgm:spPr/>
    </dgm:pt>
    <dgm:pt modelId="{85E3803B-6C64-B84E-95DF-81B72912C212}" type="pres">
      <dgm:prSet presAssocID="{11311DB9-CE7A-2546-9A29-3E5302D09EBF}" presName="spaceBetweenRectangles" presStyleCnt="0"/>
      <dgm:spPr/>
    </dgm:pt>
    <dgm:pt modelId="{0652120D-1ADD-3B49-B8E1-8BE13513A12C}" type="pres">
      <dgm:prSet presAssocID="{20925FC0-A65B-8444-A2DC-E859B9B059DD}" presName="parentLin" presStyleCnt="0"/>
      <dgm:spPr/>
    </dgm:pt>
    <dgm:pt modelId="{EF42024B-7949-6445-9277-E4814519E750}" type="pres">
      <dgm:prSet presAssocID="{20925FC0-A65B-8444-A2DC-E859B9B059DD}" presName="parentLeftMargin" presStyleLbl="node1" presStyleIdx="2" presStyleCnt="7"/>
      <dgm:spPr/>
      <dgm:t>
        <a:bodyPr/>
        <a:lstStyle/>
        <a:p>
          <a:endParaRPr lang="es-ES_tradnl"/>
        </a:p>
      </dgm:t>
    </dgm:pt>
    <dgm:pt modelId="{931E33F5-7E48-A742-9661-32537E97D609}" type="pres">
      <dgm:prSet presAssocID="{20925FC0-A65B-8444-A2DC-E859B9B059D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422E2D6-B68B-484D-A8DD-F797292EE1AE}" type="pres">
      <dgm:prSet presAssocID="{20925FC0-A65B-8444-A2DC-E859B9B059DD}" presName="negativeSpace" presStyleCnt="0"/>
      <dgm:spPr/>
    </dgm:pt>
    <dgm:pt modelId="{B919437F-6F14-534E-A45A-CE86D99D96B0}" type="pres">
      <dgm:prSet presAssocID="{20925FC0-A65B-8444-A2DC-E859B9B059DD}" presName="childText" presStyleLbl="conFgAcc1" presStyleIdx="3" presStyleCnt="7">
        <dgm:presLayoutVars>
          <dgm:bulletEnabled val="1"/>
        </dgm:presLayoutVars>
      </dgm:prSet>
      <dgm:spPr/>
    </dgm:pt>
    <dgm:pt modelId="{2FA81A1C-4C0F-FF4A-A9C5-4DEEE7F127DB}" type="pres">
      <dgm:prSet presAssocID="{592C822E-4613-0F4E-A462-49C9636A9F72}" presName="spaceBetweenRectangles" presStyleCnt="0"/>
      <dgm:spPr/>
    </dgm:pt>
    <dgm:pt modelId="{FB34CC09-B428-1648-B3F9-D5D3139BD0F1}" type="pres">
      <dgm:prSet presAssocID="{A8F79BE7-41C9-CD47-9E18-7FCAD84A177A}" presName="parentLin" presStyleCnt="0"/>
      <dgm:spPr/>
    </dgm:pt>
    <dgm:pt modelId="{8E0A6D4A-50BA-1D47-A0A5-4E5EF5B1122F}" type="pres">
      <dgm:prSet presAssocID="{A8F79BE7-41C9-CD47-9E18-7FCAD84A177A}" presName="parentLeftMargin" presStyleLbl="node1" presStyleIdx="3" presStyleCnt="7"/>
      <dgm:spPr/>
      <dgm:t>
        <a:bodyPr/>
        <a:lstStyle/>
        <a:p>
          <a:endParaRPr lang="es-ES_tradnl"/>
        </a:p>
      </dgm:t>
    </dgm:pt>
    <dgm:pt modelId="{0B52C1DA-7BAE-AD4F-841A-420373C5B66D}" type="pres">
      <dgm:prSet presAssocID="{A8F79BE7-41C9-CD47-9E18-7FCAD84A177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5139A98-17CC-5F44-9DE1-489AAE99327B}" type="pres">
      <dgm:prSet presAssocID="{A8F79BE7-41C9-CD47-9E18-7FCAD84A177A}" presName="negativeSpace" presStyleCnt="0"/>
      <dgm:spPr/>
    </dgm:pt>
    <dgm:pt modelId="{47C22001-13C9-DC42-8DAE-6CC27FFD56B4}" type="pres">
      <dgm:prSet presAssocID="{A8F79BE7-41C9-CD47-9E18-7FCAD84A177A}" presName="childText" presStyleLbl="conFgAcc1" presStyleIdx="4" presStyleCnt="7">
        <dgm:presLayoutVars>
          <dgm:bulletEnabled val="1"/>
        </dgm:presLayoutVars>
      </dgm:prSet>
      <dgm:spPr/>
    </dgm:pt>
    <dgm:pt modelId="{97A41BC1-87F4-9541-8A53-D35DADE1ACFE}" type="pres">
      <dgm:prSet presAssocID="{06487F10-6A60-B04D-8874-4ECBB6542B81}" presName="spaceBetweenRectangles" presStyleCnt="0"/>
      <dgm:spPr/>
    </dgm:pt>
    <dgm:pt modelId="{A29D5D15-4CED-A94A-805B-EDA7FFCC7BEF}" type="pres">
      <dgm:prSet presAssocID="{96476FB7-346E-E34E-BFBC-273BE002975F}" presName="parentLin" presStyleCnt="0"/>
      <dgm:spPr/>
    </dgm:pt>
    <dgm:pt modelId="{F17837E6-1CE0-AC48-939C-8A1B2F847A59}" type="pres">
      <dgm:prSet presAssocID="{96476FB7-346E-E34E-BFBC-273BE002975F}" presName="parentLeftMargin" presStyleLbl="node1" presStyleIdx="4" presStyleCnt="7"/>
      <dgm:spPr/>
      <dgm:t>
        <a:bodyPr/>
        <a:lstStyle/>
        <a:p>
          <a:endParaRPr lang="es-ES_tradnl"/>
        </a:p>
      </dgm:t>
    </dgm:pt>
    <dgm:pt modelId="{77952006-45F3-E146-865B-A2948A5582C2}" type="pres">
      <dgm:prSet presAssocID="{96476FB7-346E-E34E-BFBC-273BE002975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A959563-69B6-2646-A256-355C9FFD150C}" type="pres">
      <dgm:prSet presAssocID="{96476FB7-346E-E34E-BFBC-273BE002975F}" presName="negativeSpace" presStyleCnt="0"/>
      <dgm:spPr/>
    </dgm:pt>
    <dgm:pt modelId="{93388F5C-ECD1-144C-9400-55DDF64F9CA0}" type="pres">
      <dgm:prSet presAssocID="{96476FB7-346E-E34E-BFBC-273BE002975F}" presName="childText" presStyleLbl="conFgAcc1" presStyleIdx="5" presStyleCnt="7">
        <dgm:presLayoutVars>
          <dgm:bulletEnabled val="1"/>
        </dgm:presLayoutVars>
      </dgm:prSet>
      <dgm:spPr/>
    </dgm:pt>
    <dgm:pt modelId="{8F402576-A841-2E47-BF39-A552B026958C}" type="pres">
      <dgm:prSet presAssocID="{61F0CBB4-74CB-A741-BBA6-2AC30A7437DE}" presName="spaceBetweenRectangles" presStyleCnt="0"/>
      <dgm:spPr/>
    </dgm:pt>
    <dgm:pt modelId="{79A79B0D-CCE5-DC42-9DEC-3362C97D5DE8}" type="pres">
      <dgm:prSet presAssocID="{ACC716FA-A954-524B-8A62-9DE622B1835F}" presName="parentLin" presStyleCnt="0"/>
      <dgm:spPr/>
    </dgm:pt>
    <dgm:pt modelId="{267CBCFD-7CD1-E749-9EF3-9FB6F42C24B9}" type="pres">
      <dgm:prSet presAssocID="{ACC716FA-A954-524B-8A62-9DE622B1835F}" presName="parentLeftMargin" presStyleLbl="node1" presStyleIdx="5" presStyleCnt="7"/>
      <dgm:spPr/>
      <dgm:t>
        <a:bodyPr/>
        <a:lstStyle/>
        <a:p>
          <a:endParaRPr lang="es-ES_tradnl"/>
        </a:p>
      </dgm:t>
    </dgm:pt>
    <dgm:pt modelId="{91812498-0726-9841-89F0-AA22B7A35BE0}" type="pres">
      <dgm:prSet presAssocID="{ACC716FA-A954-524B-8A62-9DE622B1835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CE38434-F39B-334E-86E1-B5ADAEB5575B}" type="pres">
      <dgm:prSet presAssocID="{ACC716FA-A954-524B-8A62-9DE622B1835F}" presName="negativeSpace" presStyleCnt="0"/>
      <dgm:spPr/>
    </dgm:pt>
    <dgm:pt modelId="{297918EE-0706-B148-9A3C-33B3EB0A757E}" type="pres">
      <dgm:prSet presAssocID="{ACC716FA-A954-524B-8A62-9DE622B1835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519C2EC-178E-CC4E-AB12-A4E3D8944B7C}" srcId="{6ADE9847-BFD7-364C-ACDB-52B0C9874EEA}" destId="{8B8A9829-9C6B-644E-8994-FF6D31C31E09}" srcOrd="2" destOrd="0" parTransId="{2F449B41-8F16-8F48-8C46-7D0FA7141E81}" sibTransId="{11311DB9-CE7A-2546-9A29-3E5302D09EBF}"/>
    <dgm:cxn modelId="{9BF450BF-7D89-444C-9C21-82A500B53340}" type="presOf" srcId="{20925FC0-A65B-8444-A2DC-E859B9B059DD}" destId="{EF42024B-7949-6445-9277-E4814519E750}" srcOrd="0" destOrd="0" presId="urn:microsoft.com/office/officeart/2005/8/layout/list1"/>
    <dgm:cxn modelId="{8DBB0C7D-4B1F-3246-A1EC-AA21DC1F6C18}" srcId="{6ADE9847-BFD7-364C-ACDB-52B0C9874EEA}" destId="{96476FB7-346E-E34E-BFBC-273BE002975F}" srcOrd="5" destOrd="0" parTransId="{935008C5-F18A-D445-A1A9-D66BBD52566B}" sibTransId="{61F0CBB4-74CB-A741-BBA6-2AC30A7437DE}"/>
    <dgm:cxn modelId="{B849505B-1BCE-4647-9D45-DCECE929F36B}" srcId="{6ADE9847-BFD7-364C-ACDB-52B0C9874EEA}" destId="{ACC716FA-A954-524B-8A62-9DE622B1835F}" srcOrd="6" destOrd="0" parTransId="{F6008FD3-D4BB-A446-8993-A2F5E664FD86}" sibTransId="{620AFEFA-0D89-A14F-911A-51C8B80A1678}"/>
    <dgm:cxn modelId="{11A3F476-6783-714F-A2B7-BBE330CFDC79}" type="presOf" srcId="{8B8A9829-9C6B-644E-8994-FF6D31C31E09}" destId="{10D1CC5E-39C9-3F45-BF87-871EED831A32}" srcOrd="0" destOrd="0" presId="urn:microsoft.com/office/officeart/2005/8/layout/list1"/>
    <dgm:cxn modelId="{378F5270-269A-A246-9F24-856543EC6506}" type="presOf" srcId="{96476FB7-346E-E34E-BFBC-273BE002975F}" destId="{77952006-45F3-E146-865B-A2948A5582C2}" srcOrd="1" destOrd="0" presId="urn:microsoft.com/office/officeart/2005/8/layout/list1"/>
    <dgm:cxn modelId="{7F84E6B9-D63C-0343-8EAA-C6989DBA7004}" srcId="{6ADE9847-BFD7-364C-ACDB-52B0C9874EEA}" destId="{20925FC0-A65B-8444-A2DC-E859B9B059DD}" srcOrd="3" destOrd="0" parTransId="{BD351A52-80D4-344A-8C21-2975AAFC45D1}" sibTransId="{592C822E-4613-0F4E-A462-49C9636A9F72}"/>
    <dgm:cxn modelId="{55BD7D09-575E-EA42-9F8B-C14161E7FAD1}" type="presOf" srcId="{29899E48-A93B-A546-84F4-C171A30B1620}" destId="{8774D043-38C8-5A47-AECA-E27C683E83FA}" srcOrd="0" destOrd="0" presId="urn:microsoft.com/office/officeart/2005/8/layout/list1"/>
    <dgm:cxn modelId="{4BA0D9C7-3B93-6F41-BC84-32F4C2E3C9F4}" type="presOf" srcId="{20925FC0-A65B-8444-A2DC-E859B9B059DD}" destId="{931E33F5-7E48-A742-9661-32537E97D609}" srcOrd="1" destOrd="0" presId="urn:microsoft.com/office/officeart/2005/8/layout/list1"/>
    <dgm:cxn modelId="{4C1B6C2C-E121-D346-8764-EE8F8029B2B1}" type="presOf" srcId="{6ADE9847-BFD7-364C-ACDB-52B0C9874EEA}" destId="{9CC8B1D6-E8E0-D540-9C00-DBD291207FEE}" srcOrd="0" destOrd="0" presId="urn:microsoft.com/office/officeart/2005/8/layout/list1"/>
    <dgm:cxn modelId="{18F37B88-6078-4047-B73D-5B1BAC629FF8}" srcId="{6ADE9847-BFD7-364C-ACDB-52B0C9874EEA}" destId="{A8F79BE7-41C9-CD47-9E18-7FCAD84A177A}" srcOrd="4" destOrd="0" parTransId="{0A0BAFF1-7F1D-864F-8151-CF8BF2FED8F2}" sibTransId="{06487F10-6A60-B04D-8874-4ECBB6542B81}"/>
    <dgm:cxn modelId="{43DDB9E5-6A41-FB4F-81A5-96CE45556258}" type="presOf" srcId="{29899E48-A93B-A546-84F4-C171A30B1620}" destId="{B18958EB-FC85-E04D-A5F6-60D57E1DB957}" srcOrd="1" destOrd="0" presId="urn:microsoft.com/office/officeart/2005/8/layout/list1"/>
    <dgm:cxn modelId="{20D3BD3D-D2F9-624C-AB57-91EB67E60750}" type="presOf" srcId="{7B821C7C-079A-3F4B-883E-0C5AF953BA44}" destId="{CB8CE7A2-FFD5-7E40-92D4-B0EA8B068BD0}" srcOrd="1" destOrd="0" presId="urn:microsoft.com/office/officeart/2005/8/layout/list1"/>
    <dgm:cxn modelId="{A1CB4072-D22D-334E-84F4-1C4FB699B004}" type="presOf" srcId="{96476FB7-346E-E34E-BFBC-273BE002975F}" destId="{F17837E6-1CE0-AC48-939C-8A1B2F847A59}" srcOrd="0" destOrd="0" presId="urn:microsoft.com/office/officeart/2005/8/layout/list1"/>
    <dgm:cxn modelId="{406D8D54-ED57-3744-B78A-2E3918F25564}" type="presOf" srcId="{ACC716FA-A954-524B-8A62-9DE622B1835F}" destId="{267CBCFD-7CD1-E749-9EF3-9FB6F42C24B9}" srcOrd="0" destOrd="0" presId="urn:microsoft.com/office/officeart/2005/8/layout/list1"/>
    <dgm:cxn modelId="{25E34430-2688-C949-B345-B0CBA6C66801}" srcId="{6ADE9847-BFD7-364C-ACDB-52B0C9874EEA}" destId="{29899E48-A93B-A546-84F4-C171A30B1620}" srcOrd="1" destOrd="0" parTransId="{868BE60E-01C5-E043-A24C-ED0794D0E521}" sibTransId="{CD22B02D-46E2-454C-9D51-E31577EB9F94}"/>
    <dgm:cxn modelId="{A3AAB342-3BB3-5E46-A99B-01CF12AF7ECC}" type="presOf" srcId="{A8F79BE7-41C9-CD47-9E18-7FCAD84A177A}" destId="{0B52C1DA-7BAE-AD4F-841A-420373C5B66D}" srcOrd="1" destOrd="0" presId="urn:microsoft.com/office/officeart/2005/8/layout/list1"/>
    <dgm:cxn modelId="{CC96C493-B92A-AC4A-9F7E-AEC8092E0D67}" type="presOf" srcId="{7B821C7C-079A-3F4B-883E-0C5AF953BA44}" destId="{E742458D-6703-3E49-A315-EB63E630012E}" srcOrd="0" destOrd="0" presId="urn:microsoft.com/office/officeart/2005/8/layout/list1"/>
    <dgm:cxn modelId="{C425ED27-00F6-954A-8BB3-E50FA5609A65}" srcId="{6ADE9847-BFD7-364C-ACDB-52B0C9874EEA}" destId="{7B821C7C-079A-3F4B-883E-0C5AF953BA44}" srcOrd="0" destOrd="0" parTransId="{6908739D-0F10-1A4D-ACBE-41D96E2FDB7D}" sibTransId="{0075F006-F0FA-3344-9C40-C3D8C7FB493F}"/>
    <dgm:cxn modelId="{F3975E44-F3F1-0D47-94D1-B9AD53016C48}" type="presOf" srcId="{ACC716FA-A954-524B-8A62-9DE622B1835F}" destId="{91812498-0726-9841-89F0-AA22B7A35BE0}" srcOrd="1" destOrd="0" presId="urn:microsoft.com/office/officeart/2005/8/layout/list1"/>
    <dgm:cxn modelId="{BCDB1B2F-657C-1943-8BDF-8B315B5952FE}" type="presOf" srcId="{8B8A9829-9C6B-644E-8994-FF6D31C31E09}" destId="{A73FA0EF-01E7-0B40-A588-C56EA4A5472B}" srcOrd="1" destOrd="0" presId="urn:microsoft.com/office/officeart/2005/8/layout/list1"/>
    <dgm:cxn modelId="{A86670B0-15B7-864E-A677-1FFEAC335BB1}" type="presOf" srcId="{A8F79BE7-41C9-CD47-9E18-7FCAD84A177A}" destId="{8E0A6D4A-50BA-1D47-A0A5-4E5EF5B1122F}" srcOrd="0" destOrd="0" presId="urn:microsoft.com/office/officeart/2005/8/layout/list1"/>
    <dgm:cxn modelId="{6EDD0406-7F5F-A84B-BD80-37A777CB0F49}" type="presParOf" srcId="{9CC8B1D6-E8E0-D540-9C00-DBD291207FEE}" destId="{1594F170-36E4-4042-A144-1EDD6214DA99}" srcOrd="0" destOrd="0" presId="urn:microsoft.com/office/officeart/2005/8/layout/list1"/>
    <dgm:cxn modelId="{3BA5E65E-95C8-6B4F-A5BC-230C195F7676}" type="presParOf" srcId="{1594F170-36E4-4042-A144-1EDD6214DA99}" destId="{E742458D-6703-3E49-A315-EB63E630012E}" srcOrd="0" destOrd="0" presId="urn:microsoft.com/office/officeart/2005/8/layout/list1"/>
    <dgm:cxn modelId="{9A7CD84E-9337-A941-A5DC-FA398FD3E321}" type="presParOf" srcId="{1594F170-36E4-4042-A144-1EDD6214DA99}" destId="{CB8CE7A2-FFD5-7E40-92D4-B0EA8B068BD0}" srcOrd="1" destOrd="0" presId="urn:microsoft.com/office/officeart/2005/8/layout/list1"/>
    <dgm:cxn modelId="{0034D014-DCBC-654E-AC02-C4833A576C3C}" type="presParOf" srcId="{9CC8B1D6-E8E0-D540-9C00-DBD291207FEE}" destId="{E0EDEFFD-D2B3-B54D-905A-48BF3307002B}" srcOrd="1" destOrd="0" presId="urn:microsoft.com/office/officeart/2005/8/layout/list1"/>
    <dgm:cxn modelId="{5B7EB5B4-53D8-E346-AA0F-197E9B18E786}" type="presParOf" srcId="{9CC8B1D6-E8E0-D540-9C00-DBD291207FEE}" destId="{EEA75E48-AAC3-3E4C-8CC3-5B6BD5D70DD0}" srcOrd="2" destOrd="0" presId="urn:microsoft.com/office/officeart/2005/8/layout/list1"/>
    <dgm:cxn modelId="{56646FDA-F856-3F49-B8B1-D8E6D21575FC}" type="presParOf" srcId="{9CC8B1D6-E8E0-D540-9C00-DBD291207FEE}" destId="{A4D3E5D3-FFF9-B34B-B837-E5839334AA6E}" srcOrd="3" destOrd="0" presId="urn:microsoft.com/office/officeart/2005/8/layout/list1"/>
    <dgm:cxn modelId="{9B4BE780-091B-8A45-8CF9-65DD4BE0AC03}" type="presParOf" srcId="{9CC8B1D6-E8E0-D540-9C00-DBD291207FEE}" destId="{ABE296B9-FCA8-5244-AD52-4F4DEE5E8E0E}" srcOrd="4" destOrd="0" presId="urn:microsoft.com/office/officeart/2005/8/layout/list1"/>
    <dgm:cxn modelId="{3897530F-8B12-FB4B-8F5A-DEF3B1669FB5}" type="presParOf" srcId="{ABE296B9-FCA8-5244-AD52-4F4DEE5E8E0E}" destId="{8774D043-38C8-5A47-AECA-E27C683E83FA}" srcOrd="0" destOrd="0" presId="urn:microsoft.com/office/officeart/2005/8/layout/list1"/>
    <dgm:cxn modelId="{D79ED276-DFF9-8D46-A0A1-86FE650E96E7}" type="presParOf" srcId="{ABE296B9-FCA8-5244-AD52-4F4DEE5E8E0E}" destId="{B18958EB-FC85-E04D-A5F6-60D57E1DB957}" srcOrd="1" destOrd="0" presId="urn:microsoft.com/office/officeart/2005/8/layout/list1"/>
    <dgm:cxn modelId="{775BBC04-0EA4-F64D-B2B5-B55C2B4293F3}" type="presParOf" srcId="{9CC8B1D6-E8E0-D540-9C00-DBD291207FEE}" destId="{79403FCA-A2BB-DF45-9825-93D9EFE55C9F}" srcOrd="5" destOrd="0" presId="urn:microsoft.com/office/officeart/2005/8/layout/list1"/>
    <dgm:cxn modelId="{A97C831B-3B42-5F4F-B319-2AC7EBB8C4F0}" type="presParOf" srcId="{9CC8B1D6-E8E0-D540-9C00-DBD291207FEE}" destId="{1C52D28F-8733-9749-806E-23A8E589816B}" srcOrd="6" destOrd="0" presId="urn:microsoft.com/office/officeart/2005/8/layout/list1"/>
    <dgm:cxn modelId="{DC2E3399-608C-874E-9F72-FB390DDE6515}" type="presParOf" srcId="{9CC8B1D6-E8E0-D540-9C00-DBD291207FEE}" destId="{1186DB71-90E3-3C40-B94F-2AE854572C6A}" srcOrd="7" destOrd="0" presId="urn:microsoft.com/office/officeart/2005/8/layout/list1"/>
    <dgm:cxn modelId="{74CD949A-8B9C-7947-85DB-62C63278941D}" type="presParOf" srcId="{9CC8B1D6-E8E0-D540-9C00-DBD291207FEE}" destId="{22503262-900D-CD42-802E-EC793348ED01}" srcOrd="8" destOrd="0" presId="urn:microsoft.com/office/officeart/2005/8/layout/list1"/>
    <dgm:cxn modelId="{B55F1820-4CE0-954F-942C-BF4CAC799648}" type="presParOf" srcId="{22503262-900D-CD42-802E-EC793348ED01}" destId="{10D1CC5E-39C9-3F45-BF87-871EED831A32}" srcOrd="0" destOrd="0" presId="urn:microsoft.com/office/officeart/2005/8/layout/list1"/>
    <dgm:cxn modelId="{3DE261EA-3C54-164A-AEBE-37D74259DBD5}" type="presParOf" srcId="{22503262-900D-CD42-802E-EC793348ED01}" destId="{A73FA0EF-01E7-0B40-A588-C56EA4A5472B}" srcOrd="1" destOrd="0" presId="urn:microsoft.com/office/officeart/2005/8/layout/list1"/>
    <dgm:cxn modelId="{F391C9F7-B9DA-C440-A3FE-473662ADBB95}" type="presParOf" srcId="{9CC8B1D6-E8E0-D540-9C00-DBD291207FEE}" destId="{1A9EF11D-A20D-5D4D-B244-E04F6D235BF8}" srcOrd="9" destOrd="0" presId="urn:microsoft.com/office/officeart/2005/8/layout/list1"/>
    <dgm:cxn modelId="{CE2EBA2B-1AF6-B14F-92B5-532AFB3D198E}" type="presParOf" srcId="{9CC8B1D6-E8E0-D540-9C00-DBD291207FEE}" destId="{4ADD31AA-B43E-9643-9E5D-E2A9983787A6}" srcOrd="10" destOrd="0" presId="urn:microsoft.com/office/officeart/2005/8/layout/list1"/>
    <dgm:cxn modelId="{FEC45CA0-A4C6-A941-B042-37295F47ADBA}" type="presParOf" srcId="{9CC8B1D6-E8E0-D540-9C00-DBD291207FEE}" destId="{85E3803B-6C64-B84E-95DF-81B72912C212}" srcOrd="11" destOrd="0" presId="urn:microsoft.com/office/officeart/2005/8/layout/list1"/>
    <dgm:cxn modelId="{B0C1AE18-AA23-994F-9331-1E5BA5BEA5AF}" type="presParOf" srcId="{9CC8B1D6-E8E0-D540-9C00-DBD291207FEE}" destId="{0652120D-1ADD-3B49-B8E1-8BE13513A12C}" srcOrd="12" destOrd="0" presId="urn:microsoft.com/office/officeart/2005/8/layout/list1"/>
    <dgm:cxn modelId="{475A6FA6-2494-3E40-8DEF-8947BFF8F753}" type="presParOf" srcId="{0652120D-1ADD-3B49-B8E1-8BE13513A12C}" destId="{EF42024B-7949-6445-9277-E4814519E750}" srcOrd="0" destOrd="0" presId="urn:microsoft.com/office/officeart/2005/8/layout/list1"/>
    <dgm:cxn modelId="{3503922B-0420-0E46-B8E3-4A2C08EC473A}" type="presParOf" srcId="{0652120D-1ADD-3B49-B8E1-8BE13513A12C}" destId="{931E33F5-7E48-A742-9661-32537E97D609}" srcOrd="1" destOrd="0" presId="urn:microsoft.com/office/officeart/2005/8/layout/list1"/>
    <dgm:cxn modelId="{B61CC501-77D5-3543-857B-CCA64D0CF768}" type="presParOf" srcId="{9CC8B1D6-E8E0-D540-9C00-DBD291207FEE}" destId="{B422E2D6-B68B-484D-A8DD-F797292EE1AE}" srcOrd="13" destOrd="0" presId="urn:microsoft.com/office/officeart/2005/8/layout/list1"/>
    <dgm:cxn modelId="{A9DF50C0-554D-CB4E-81F6-40AF771918D9}" type="presParOf" srcId="{9CC8B1D6-E8E0-D540-9C00-DBD291207FEE}" destId="{B919437F-6F14-534E-A45A-CE86D99D96B0}" srcOrd="14" destOrd="0" presId="urn:microsoft.com/office/officeart/2005/8/layout/list1"/>
    <dgm:cxn modelId="{1A4050FF-955B-0D48-BB70-76A41EC12F05}" type="presParOf" srcId="{9CC8B1D6-E8E0-D540-9C00-DBD291207FEE}" destId="{2FA81A1C-4C0F-FF4A-A9C5-4DEEE7F127DB}" srcOrd="15" destOrd="0" presId="urn:microsoft.com/office/officeart/2005/8/layout/list1"/>
    <dgm:cxn modelId="{7F0941EE-E787-BB40-B5DD-BDA142D54270}" type="presParOf" srcId="{9CC8B1D6-E8E0-D540-9C00-DBD291207FEE}" destId="{FB34CC09-B428-1648-B3F9-D5D3139BD0F1}" srcOrd="16" destOrd="0" presId="urn:microsoft.com/office/officeart/2005/8/layout/list1"/>
    <dgm:cxn modelId="{277BA95B-88A0-3848-8CA6-94055DB59782}" type="presParOf" srcId="{FB34CC09-B428-1648-B3F9-D5D3139BD0F1}" destId="{8E0A6D4A-50BA-1D47-A0A5-4E5EF5B1122F}" srcOrd="0" destOrd="0" presId="urn:microsoft.com/office/officeart/2005/8/layout/list1"/>
    <dgm:cxn modelId="{719CA022-E996-FA4D-8011-F2DBD4B955AD}" type="presParOf" srcId="{FB34CC09-B428-1648-B3F9-D5D3139BD0F1}" destId="{0B52C1DA-7BAE-AD4F-841A-420373C5B66D}" srcOrd="1" destOrd="0" presId="urn:microsoft.com/office/officeart/2005/8/layout/list1"/>
    <dgm:cxn modelId="{97E67F45-E9D8-F94A-9B01-F850CA4C6B58}" type="presParOf" srcId="{9CC8B1D6-E8E0-D540-9C00-DBD291207FEE}" destId="{85139A98-17CC-5F44-9DE1-489AAE99327B}" srcOrd="17" destOrd="0" presId="urn:microsoft.com/office/officeart/2005/8/layout/list1"/>
    <dgm:cxn modelId="{1A3B8D48-DF04-4245-AF6B-F3079AC19877}" type="presParOf" srcId="{9CC8B1D6-E8E0-D540-9C00-DBD291207FEE}" destId="{47C22001-13C9-DC42-8DAE-6CC27FFD56B4}" srcOrd="18" destOrd="0" presId="urn:microsoft.com/office/officeart/2005/8/layout/list1"/>
    <dgm:cxn modelId="{F3430A6C-23CA-B44E-B4EB-B3C6CD36A15C}" type="presParOf" srcId="{9CC8B1D6-E8E0-D540-9C00-DBD291207FEE}" destId="{97A41BC1-87F4-9541-8A53-D35DADE1ACFE}" srcOrd="19" destOrd="0" presId="urn:microsoft.com/office/officeart/2005/8/layout/list1"/>
    <dgm:cxn modelId="{2AE4D54E-4226-DB43-AA10-49E019A2857E}" type="presParOf" srcId="{9CC8B1D6-E8E0-D540-9C00-DBD291207FEE}" destId="{A29D5D15-4CED-A94A-805B-EDA7FFCC7BEF}" srcOrd="20" destOrd="0" presId="urn:microsoft.com/office/officeart/2005/8/layout/list1"/>
    <dgm:cxn modelId="{9FF4561C-C9B4-E64E-A2A3-696E9C1DBCA4}" type="presParOf" srcId="{A29D5D15-4CED-A94A-805B-EDA7FFCC7BEF}" destId="{F17837E6-1CE0-AC48-939C-8A1B2F847A59}" srcOrd="0" destOrd="0" presId="urn:microsoft.com/office/officeart/2005/8/layout/list1"/>
    <dgm:cxn modelId="{67B6B485-3AB7-2F42-88C2-2142FA2B37B7}" type="presParOf" srcId="{A29D5D15-4CED-A94A-805B-EDA7FFCC7BEF}" destId="{77952006-45F3-E146-865B-A2948A5582C2}" srcOrd="1" destOrd="0" presId="urn:microsoft.com/office/officeart/2005/8/layout/list1"/>
    <dgm:cxn modelId="{C07B5488-B1EE-CB4E-BFA7-465C35BD5E24}" type="presParOf" srcId="{9CC8B1D6-E8E0-D540-9C00-DBD291207FEE}" destId="{DA959563-69B6-2646-A256-355C9FFD150C}" srcOrd="21" destOrd="0" presId="urn:microsoft.com/office/officeart/2005/8/layout/list1"/>
    <dgm:cxn modelId="{568072EB-3995-F14C-B0E4-2E9D9C5872BA}" type="presParOf" srcId="{9CC8B1D6-E8E0-D540-9C00-DBD291207FEE}" destId="{93388F5C-ECD1-144C-9400-55DDF64F9CA0}" srcOrd="22" destOrd="0" presId="urn:microsoft.com/office/officeart/2005/8/layout/list1"/>
    <dgm:cxn modelId="{0CD66640-47EE-234D-994B-4B75CEAA2366}" type="presParOf" srcId="{9CC8B1D6-E8E0-D540-9C00-DBD291207FEE}" destId="{8F402576-A841-2E47-BF39-A552B026958C}" srcOrd="23" destOrd="0" presId="urn:microsoft.com/office/officeart/2005/8/layout/list1"/>
    <dgm:cxn modelId="{1156597E-0A72-4745-86B1-22D0D6B498B4}" type="presParOf" srcId="{9CC8B1D6-E8E0-D540-9C00-DBD291207FEE}" destId="{79A79B0D-CCE5-DC42-9DEC-3362C97D5DE8}" srcOrd="24" destOrd="0" presId="urn:microsoft.com/office/officeart/2005/8/layout/list1"/>
    <dgm:cxn modelId="{E3557948-503D-4045-A53E-4CF375336ECA}" type="presParOf" srcId="{79A79B0D-CCE5-DC42-9DEC-3362C97D5DE8}" destId="{267CBCFD-7CD1-E749-9EF3-9FB6F42C24B9}" srcOrd="0" destOrd="0" presId="urn:microsoft.com/office/officeart/2005/8/layout/list1"/>
    <dgm:cxn modelId="{3A03C776-7532-3F4F-A026-7EB30DAC52F7}" type="presParOf" srcId="{79A79B0D-CCE5-DC42-9DEC-3362C97D5DE8}" destId="{91812498-0726-9841-89F0-AA22B7A35BE0}" srcOrd="1" destOrd="0" presId="urn:microsoft.com/office/officeart/2005/8/layout/list1"/>
    <dgm:cxn modelId="{2532CFA0-35C1-B140-9B50-DDAAC5A99B2D}" type="presParOf" srcId="{9CC8B1D6-E8E0-D540-9C00-DBD291207FEE}" destId="{2CE38434-F39B-334E-86E1-B5ADAEB5575B}" srcOrd="25" destOrd="0" presId="urn:microsoft.com/office/officeart/2005/8/layout/list1"/>
    <dgm:cxn modelId="{9585BC30-239D-3343-84A4-C4EC09AAAD89}" type="presParOf" srcId="{9CC8B1D6-E8E0-D540-9C00-DBD291207FEE}" destId="{297918EE-0706-B148-9A3C-33B3EB0A757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F25C1-3D23-4541-92C8-5A234EAB1ED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CA672F6F-9593-F24F-AE4D-CEA51FC5DB17}">
      <dgm:prSet phldrT="[Texto]"/>
      <dgm:spPr/>
      <dgm:t>
        <a:bodyPr/>
        <a:lstStyle/>
        <a:p>
          <a:r>
            <a:rPr lang="es-ES_tradnl" dirty="0" smtClean="0"/>
            <a:t>Fa</a:t>
          </a:r>
          <a:endParaRPr lang="es-ES_tradnl" dirty="0"/>
        </a:p>
      </dgm:t>
    </dgm:pt>
    <dgm:pt modelId="{9DDBD03C-5300-564A-95D0-554CC407FA70}" type="parTrans" cxnId="{E54872C8-0181-2841-80F5-0ABA56855366}">
      <dgm:prSet/>
      <dgm:spPr/>
      <dgm:t>
        <a:bodyPr/>
        <a:lstStyle/>
        <a:p>
          <a:endParaRPr lang="es-ES_tradnl"/>
        </a:p>
      </dgm:t>
    </dgm:pt>
    <dgm:pt modelId="{12505414-FA1C-A34E-B192-A1CB7A39D09F}" type="sibTrans" cxnId="{E54872C8-0181-2841-80F5-0ABA56855366}">
      <dgm:prSet/>
      <dgm:spPr/>
      <dgm:t>
        <a:bodyPr/>
        <a:lstStyle/>
        <a:p>
          <a:endParaRPr lang="es-ES_tradnl"/>
        </a:p>
      </dgm:t>
    </dgm:pt>
    <dgm:pt modelId="{59216E9B-326E-5B4B-B124-1FADD6DA4D4A}">
      <dgm:prSet phldrT="[Texto]" phldr="1"/>
      <dgm:spPr/>
      <dgm:t>
        <a:bodyPr/>
        <a:lstStyle/>
        <a:p>
          <a:endParaRPr lang="es-ES_tradnl"/>
        </a:p>
      </dgm:t>
    </dgm:pt>
    <dgm:pt modelId="{68BF7F5E-F767-454D-AAD4-5F5DEEE741A7}" type="parTrans" cxnId="{1C95492D-33F0-B140-8CD7-7590B851AF54}">
      <dgm:prSet/>
      <dgm:spPr/>
      <dgm:t>
        <a:bodyPr/>
        <a:lstStyle/>
        <a:p>
          <a:endParaRPr lang="es-ES_tradnl"/>
        </a:p>
      </dgm:t>
    </dgm:pt>
    <dgm:pt modelId="{19B875D6-3B4A-3144-AC66-81A939481A9D}" type="sibTrans" cxnId="{1C95492D-33F0-B140-8CD7-7590B851AF54}">
      <dgm:prSet/>
      <dgm:spPr/>
      <dgm:t>
        <a:bodyPr/>
        <a:lstStyle/>
        <a:p>
          <a:endParaRPr lang="es-ES_tradnl"/>
        </a:p>
      </dgm:t>
    </dgm:pt>
    <dgm:pt modelId="{40EEC093-CAD1-774F-9A8C-FCE5D994EB42}">
      <dgm:prSet phldrT="[Texto]" phldr="1"/>
      <dgm:spPr/>
      <dgm:t>
        <a:bodyPr/>
        <a:lstStyle/>
        <a:p>
          <a:endParaRPr lang="es-ES_tradnl"/>
        </a:p>
      </dgm:t>
    </dgm:pt>
    <dgm:pt modelId="{D584304D-8B66-5449-B4D6-FE675E0C31AC}" type="parTrans" cxnId="{9480D109-AB15-EA4B-89A7-6FA6233B8EC6}">
      <dgm:prSet/>
      <dgm:spPr/>
      <dgm:t>
        <a:bodyPr/>
        <a:lstStyle/>
        <a:p>
          <a:endParaRPr lang="es-ES_tradnl"/>
        </a:p>
      </dgm:t>
    </dgm:pt>
    <dgm:pt modelId="{A7AA60E0-E050-5D43-AEF2-839338A6D25F}" type="sibTrans" cxnId="{9480D109-AB15-EA4B-89A7-6FA6233B8EC6}">
      <dgm:prSet/>
      <dgm:spPr/>
      <dgm:t>
        <a:bodyPr/>
        <a:lstStyle/>
        <a:p>
          <a:endParaRPr lang="es-ES_tradnl"/>
        </a:p>
      </dgm:t>
    </dgm:pt>
    <dgm:pt modelId="{440A6946-A9CB-334A-BA98-01D03F9B214B}" type="pres">
      <dgm:prSet presAssocID="{952F25C1-3D23-4541-92C8-5A234EAB1EDB}" presName="linearFlow" presStyleCnt="0">
        <dgm:presLayoutVars>
          <dgm:dir/>
          <dgm:resizeHandles val="exact"/>
        </dgm:presLayoutVars>
      </dgm:prSet>
      <dgm:spPr/>
    </dgm:pt>
    <dgm:pt modelId="{B3C8CB2A-A7B6-9247-85EF-3AA813D0779C}" type="pres">
      <dgm:prSet presAssocID="{CA672F6F-9593-F24F-AE4D-CEA51FC5DB17}" presName="composite" presStyleCnt="0"/>
      <dgm:spPr/>
    </dgm:pt>
    <dgm:pt modelId="{C256EA43-99E0-0242-8868-AF1F066106CC}" type="pres">
      <dgm:prSet presAssocID="{CA672F6F-9593-F24F-AE4D-CEA51FC5DB17}" presName="imgShp" presStyleLbl="fgImgPlace1" presStyleIdx="0" presStyleCnt="3"/>
      <dgm:spPr/>
    </dgm:pt>
    <dgm:pt modelId="{68ED7AE8-416D-EB4E-9EDA-AE406A5613DB}" type="pres">
      <dgm:prSet presAssocID="{CA672F6F-9593-F24F-AE4D-CEA51FC5DB1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1791E65-8917-E44C-B7E6-A278D2948578}" type="pres">
      <dgm:prSet presAssocID="{12505414-FA1C-A34E-B192-A1CB7A39D09F}" presName="spacing" presStyleCnt="0"/>
      <dgm:spPr/>
    </dgm:pt>
    <dgm:pt modelId="{44049337-88C1-C845-BD9E-6CF02A746463}" type="pres">
      <dgm:prSet presAssocID="{59216E9B-326E-5B4B-B124-1FADD6DA4D4A}" presName="composite" presStyleCnt="0"/>
      <dgm:spPr/>
    </dgm:pt>
    <dgm:pt modelId="{83A81B47-F1DD-A741-9A76-EF7A1926083B}" type="pres">
      <dgm:prSet presAssocID="{59216E9B-326E-5B4B-B124-1FADD6DA4D4A}" presName="imgShp" presStyleLbl="fgImgPlace1" presStyleIdx="1" presStyleCnt="3"/>
      <dgm:spPr/>
    </dgm:pt>
    <dgm:pt modelId="{977A6E6C-2755-D045-ACCC-C4AD3100A095}" type="pres">
      <dgm:prSet presAssocID="{59216E9B-326E-5B4B-B124-1FADD6DA4D4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0CC10DB-C976-1E42-BD12-E413B2326393}" type="pres">
      <dgm:prSet presAssocID="{19B875D6-3B4A-3144-AC66-81A939481A9D}" presName="spacing" presStyleCnt="0"/>
      <dgm:spPr/>
    </dgm:pt>
    <dgm:pt modelId="{64DB5336-F7B7-B24A-B902-ECEA4A181057}" type="pres">
      <dgm:prSet presAssocID="{40EEC093-CAD1-774F-9A8C-FCE5D994EB42}" presName="composite" presStyleCnt="0"/>
      <dgm:spPr/>
    </dgm:pt>
    <dgm:pt modelId="{F89B3A7B-DB0D-4946-850C-696D4A2831FE}" type="pres">
      <dgm:prSet presAssocID="{40EEC093-CAD1-774F-9A8C-FCE5D994EB42}" presName="imgShp" presStyleLbl="fgImgPlace1" presStyleIdx="2" presStyleCnt="3"/>
      <dgm:spPr/>
    </dgm:pt>
    <dgm:pt modelId="{652803CF-DB4A-CA48-8A11-D61F427AD59A}" type="pres">
      <dgm:prSet presAssocID="{40EEC093-CAD1-774F-9A8C-FCE5D994EB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6219D9B-23B9-594E-9ED6-BFC381AF06AC}" type="presOf" srcId="{59216E9B-326E-5B4B-B124-1FADD6DA4D4A}" destId="{977A6E6C-2755-D045-ACCC-C4AD3100A095}" srcOrd="0" destOrd="0" presId="urn:microsoft.com/office/officeart/2005/8/layout/vList3"/>
    <dgm:cxn modelId="{E54872C8-0181-2841-80F5-0ABA56855366}" srcId="{952F25C1-3D23-4541-92C8-5A234EAB1EDB}" destId="{CA672F6F-9593-F24F-AE4D-CEA51FC5DB17}" srcOrd="0" destOrd="0" parTransId="{9DDBD03C-5300-564A-95D0-554CC407FA70}" sibTransId="{12505414-FA1C-A34E-B192-A1CB7A39D09F}"/>
    <dgm:cxn modelId="{F507A40F-F3DE-0C46-BE37-0829513C0749}" type="presOf" srcId="{CA672F6F-9593-F24F-AE4D-CEA51FC5DB17}" destId="{68ED7AE8-416D-EB4E-9EDA-AE406A5613DB}" srcOrd="0" destOrd="0" presId="urn:microsoft.com/office/officeart/2005/8/layout/vList3"/>
    <dgm:cxn modelId="{2872EBF1-A714-E444-BA99-8987176CF636}" type="presOf" srcId="{40EEC093-CAD1-774F-9A8C-FCE5D994EB42}" destId="{652803CF-DB4A-CA48-8A11-D61F427AD59A}" srcOrd="0" destOrd="0" presId="urn:microsoft.com/office/officeart/2005/8/layout/vList3"/>
    <dgm:cxn modelId="{9480D109-AB15-EA4B-89A7-6FA6233B8EC6}" srcId="{952F25C1-3D23-4541-92C8-5A234EAB1EDB}" destId="{40EEC093-CAD1-774F-9A8C-FCE5D994EB42}" srcOrd="2" destOrd="0" parTransId="{D584304D-8B66-5449-B4D6-FE675E0C31AC}" sibTransId="{A7AA60E0-E050-5D43-AEF2-839338A6D25F}"/>
    <dgm:cxn modelId="{1C95492D-33F0-B140-8CD7-7590B851AF54}" srcId="{952F25C1-3D23-4541-92C8-5A234EAB1EDB}" destId="{59216E9B-326E-5B4B-B124-1FADD6DA4D4A}" srcOrd="1" destOrd="0" parTransId="{68BF7F5E-F767-454D-AAD4-5F5DEEE741A7}" sibTransId="{19B875D6-3B4A-3144-AC66-81A939481A9D}"/>
    <dgm:cxn modelId="{0CFFA232-B78D-A849-8DA1-F846EB16C44C}" type="presOf" srcId="{952F25C1-3D23-4541-92C8-5A234EAB1EDB}" destId="{440A6946-A9CB-334A-BA98-01D03F9B214B}" srcOrd="0" destOrd="0" presId="urn:microsoft.com/office/officeart/2005/8/layout/vList3"/>
    <dgm:cxn modelId="{8DBB47CC-5510-8E46-9A76-1DC129214B86}" type="presParOf" srcId="{440A6946-A9CB-334A-BA98-01D03F9B214B}" destId="{B3C8CB2A-A7B6-9247-85EF-3AA813D0779C}" srcOrd="0" destOrd="0" presId="urn:microsoft.com/office/officeart/2005/8/layout/vList3"/>
    <dgm:cxn modelId="{89F602DF-CA05-E347-B2FA-4B5ECC6B80AE}" type="presParOf" srcId="{B3C8CB2A-A7B6-9247-85EF-3AA813D0779C}" destId="{C256EA43-99E0-0242-8868-AF1F066106CC}" srcOrd="0" destOrd="0" presId="urn:microsoft.com/office/officeart/2005/8/layout/vList3"/>
    <dgm:cxn modelId="{E87E3B99-66AA-AA40-8A12-DA5FFE562D96}" type="presParOf" srcId="{B3C8CB2A-A7B6-9247-85EF-3AA813D0779C}" destId="{68ED7AE8-416D-EB4E-9EDA-AE406A5613DB}" srcOrd="1" destOrd="0" presId="urn:microsoft.com/office/officeart/2005/8/layout/vList3"/>
    <dgm:cxn modelId="{7C7E6CD5-68B3-3642-974B-7AE31A024BC9}" type="presParOf" srcId="{440A6946-A9CB-334A-BA98-01D03F9B214B}" destId="{C1791E65-8917-E44C-B7E6-A278D2948578}" srcOrd="1" destOrd="0" presId="urn:microsoft.com/office/officeart/2005/8/layout/vList3"/>
    <dgm:cxn modelId="{87ED851B-562B-684F-A9BE-DD5C7D4A0855}" type="presParOf" srcId="{440A6946-A9CB-334A-BA98-01D03F9B214B}" destId="{44049337-88C1-C845-BD9E-6CF02A746463}" srcOrd="2" destOrd="0" presId="urn:microsoft.com/office/officeart/2005/8/layout/vList3"/>
    <dgm:cxn modelId="{9C6EA6CC-B3C3-3947-A5E7-2EFE3D38ACF8}" type="presParOf" srcId="{44049337-88C1-C845-BD9E-6CF02A746463}" destId="{83A81B47-F1DD-A741-9A76-EF7A1926083B}" srcOrd="0" destOrd="0" presId="urn:microsoft.com/office/officeart/2005/8/layout/vList3"/>
    <dgm:cxn modelId="{485D9BA0-0BC0-1C44-AA13-A21C8FC8F9CB}" type="presParOf" srcId="{44049337-88C1-C845-BD9E-6CF02A746463}" destId="{977A6E6C-2755-D045-ACCC-C4AD3100A095}" srcOrd="1" destOrd="0" presId="urn:microsoft.com/office/officeart/2005/8/layout/vList3"/>
    <dgm:cxn modelId="{6EAD7020-F7B5-D044-9A8D-7156C27906D1}" type="presParOf" srcId="{440A6946-A9CB-334A-BA98-01D03F9B214B}" destId="{50CC10DB-C976-1E42-BD12-E413B2326393}" srcOrd="3" destOrd="0" presId="urn:microsoft.com/office/officeart/2005/8/layout/vList3"/>
    <dgm:cxn modelId="{B5086381-3C2F-AC47-877A-ABF826F470BE}" type="presParOf" srcId="{440A6946-A9CB-334A-BA98-01D03F9B214B}" destId="{64DB5336-F7B7-B24A-B902-ECEA4A181057}" srcOrd="4" destOrd="0" presId="urn:microsoft.com/office/officeart/2005/8/layout/vList3"/>
    <dgm:cxn modelId="{9C4DE7E9-22D2-DD4A-A498-2669F44B5021}" type="presParOf" srcId="{64DB5336-F7B7-B24A-B902-ECEA4A181057}" destId="{F89B3A7B-DB0D-4946-850C-696D4A2831FE}" srcOrd="0" destOrd="0" presId="urn:microsoft.com/office/officeart/2005/8/layout/vList3"/>
    <dgm:cxn modelId="{EB8C54CB-A44D-874C-9ADF-EF4AA554015E}" type="presParOf" srcId="{64DB5336-F7B7-B24A-B902-ECEA4A181057}" destId="{652803CF-DB4A-CA48-8A11-D61F427AD5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94C35-AE84-AA40-A155-D778C6EEF42D}" type="doc">
      <dgm:prSet loTypeId="urn:microsoft.com/office/officeart/2005/8/layout/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7260517C-E301-F44F-BC08-F85EDC559759}">
      <dgm:prSet phldrT="[Texto]" custT="1"/>
      <dgm:spPr/>
      <dgm:t>
        <a:bodyPr/>
        <a:lstStyle/>
        <a:p>
          <a:r>
            <a:rPr lang="es-ES_tradnl" sz="2400" dirty="0" smtClean="0"/>
            <a:t>Fase 0: Organización Interna del Proceso</a:t>
          </a:r>
          <a:endParaRPr lang="es-ES_tradnl" sz="2400" dirty="0"/>
        </a:p>
      </dgm:t>
    </dgm:pt>
    <dgm:pt modelId="{1D79F5E0-98EB-7C4A-9252-00EE9B6D8EC3}" type="parTrans" cxnId="{BAB3B9E7-C7FB-6848-940D-9C9E3B10C0A9}">
      <dgm:prSet/>
      <dgm:spPr/>
      <dgm:t>
        <a:bodyPr/>
        <a:lstStyle/>
        <a:p>
          <a:endParaRPr lang="es-ES_tradnl" sz="2400"/>
        </a:p>
      </dgm:t>
    </dgm:pt>
    <dgm:pt modelId="{44D00E48-2BFA-0D4B-95A9-EA20D1A33F95}" type="sibTrans" cxnId="{BAB3B9E7-C7FB-6848-940D-9C9E3B10C0A9}">
      <dgm:prSet/>
      <dgm:spPr/>
      <dgm:t>
        <a:bodyPr/>
        <a:lstStyle/>
        <a:p>
          <a:endParaRPr lang="es-ES_tradnl" sz="2400"/>
        </a:p>
      </dgm:t>
    </dgm:pt>
    <dgm:pt modelId="{355DCB55-E9C7-8941-8029-4D57D815D082}">
      <dgm:prSet phldrT="[Texto]" custT="1"/>
      <dgm:spPr/>
      <dgm:t>
        <a:bodyPr/>
        <a:lstStyle/>
        <a:p>
          <a:r>
            <a:rPr lang="es-ES_tradnl" sz="2400" dirty="0" smtClean="0"/>
            <a:t>Fase 1: Elaboración del Informe </a:t>
          </a:r>
          <a:endParaRPr lang="es-ES_tradnl" sz="2400" dirty="0"/>
        </a:p>
      </dgm:t>
    </dgm:pt>
    <dgm:pt modelId="{FB7C191B-0F79-7643-A983-9C3F14E9C277}" type="parTrans" cxnId="{EF823C3A-62E7-004B-8A55-BD065536DA29}">
      <dgm:prSet/>
      <dgm:spPr/>
      <dgm:t>
        <a:bodyPr/>
        <a:lstStyle/>
        <a:p>
          <a:endParaRPr lang="es-ES_tradnl" sz="2400"/>
        </a:p>
      </dgm:t>
    </dgm:pt>
    <dgm:pt modelId="{F97FA261-24F6-414E-9AFA-3E4F3A4FF2FE}" type="sibTrans" cxnId="{EF823C3A-62E7-004B-8A55-BD065536DA29}">
      <dgm:prSet/>
      <dgm:spPr/>
      <dgm:t>
        <a:bodyPr/>
        <a:lstStyle/>
        <a:p>
          <a:endParaRPr lang="es-ES_tradnl" sz="2400"/>
        </a:p>
      </dgm:t>
    </dgm:pt>
    <dgm:pt modelId="{023FC174-94CF-7F4F-A8E2-66E2B0817295}">
      <dgm:prSet phldrT="[Texto]" custT="1"/>
      <dgm:spPr/>
      <dgm:t>
        <a:bodyPr/>
        <a:lstStyle/>
        <a:p>
          <a:r>
            <a:rPr lang="es-ES_tradnl" sz="2400" dirty="0" smtClean="0"/>
            <a:t>Fase 2: Deliberación Pública</a:t>
          </a:r>
          <a:endParaRPr lang="es-ES_tradnl" sz="2400" dirty="0"/>
        </a:p>
      </dgm:t>
    </dgm:pt>
    <dgm:pt modelId="{B227B27E-E3C2-FB42-A555-B0569730CC28}" type="parTrans" cxnId="{0D2DB85E-3587-B84E-8CF0-FD19A981AE1B}">
      <dgm:prSet/>
      <dgm:spPr/>
      <dgm:t>
        <a:bodyPr/>
        <a:lstStyle/>
        <a:p>
          <a:endParaRPr lang="es-ES_tradnl" sz="2400"/>
        </a:p>
      </dgm:t>
    </dgm:pt>
    <dgm:pt modelId="{00D651F4-C874-F949-A8A7-96B66A2E687C}" type="sibTrans" cxnId="{0D2DB85E-3587-B84E-8CF0-FD19A981AE1B}">
      <dgm:prSet/>
      <dgm:spPr/>
      <dgm:t>
        <a:bodyPr/>
        <a:lstStyle/>
        <a:p>
          <a:endParaRPr lang="es-ES_tradnl" sz="2400"/>
        </a:p>
      </dgm:t>
    </dgm:pt>
    <dgm:pt modelId="{05C3DAC9-E8EE-6946-84A0-A8CE3D4DC457}">
      <dgm:prSet custT="1"/>
      <dgm:spPr/>
      <dgm:t>
        <a:bodyPr/>
        <a:lstStyle/>
        <a:p>
          <a:r>
            <a:rPr lang="es-ES_tradnl" sz="2400" dirty="0" smtClean="0"/>
            <a:t>Fase 3: Presentación del Informe al CPCCS</a:t>
          </a:r>
          <a:endParaRPr lang="es-ES_tradnl" sz="2400" dirty="0"/>
        </a:p>
      </dgm:t>
    </dgm:pt>
    <dgm:pt modelId="{2FAD05BC-6101-E44D-9007-BFD068D15199}" type="parTrans" cxnId="{851CF0CA-1149-434C-BD7A-92182426E72F}">
      <dgm:prSet/>
      <dgm:spPr/>
      <dgm:t>
        <a:bodyPr/>
        <a:lstStyle/>
        <a:p>
          <a:endParaRPr lang="es-ES_tradnl" sz="2400"/>
        </a:p>
      </dgm:t>
    </dgm:pt>
    <dgm:pt modelId="{D8A5DCBE-197B-B748-9B5B-CAE7D46FB96F}" type="sibTrans" cxnId="{851CF0CA-1149-434C-BD7A-92182426E72F}">
      <dgm:prSet/>
      <dgm:spPr/>
      <dgm:t>
        <a:bodyPr/>
        <a:lstStyle/>
        <a:p>
          <a:endParaRPr lang="es-ES_tradnl" sz="2400"/>
        </a:p>
      </dgm:t>
    </dgm:pt>
    <dgm:pt modelId="{639E2F97-83A5-304F-89CB-6B662A2685ED}" type="pres">
      <dgm:prSet presAssocID="{5BD94C35-AE84-AA40-A155-D778C6EEF4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C1E0066-1CFD-3948-B8E3-9A7D0DC910E8}" type="pres">
      <dgm:prSet presAssocID="{7260517C-E301-F44F-BC08-F85EDC559759}" presName="parentLin" presStyleCnt="0"/>
      <dgm:spPr/>
    </dgm:pt>
    <dgm:pt modelId="{E3CC0AE8-8461-E847-98B8-B358BBA32B5F}" type="pres">
      <dgm:prSet presAssocID="{7260517C-E301-F44F-BC08-F85EDC559759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F27A10CD-CB37-F842-82B2-19F2BCED5B2B}" type="pres">
      <dgm:prSet presAssocID="{7260517C-E301-F44F-BC08-F85EDC5597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8FE21B-B8E4-BF43-B68D-AA2C2626521A}" type="pres">
      <dgm:prSet presAssocID="{7260517C-E301-F44F-BC08-F85EDC559759}" presName="negativeSpace" presStyleCnt="0"/>
      <dgm:spPr/>
    </dgm:pt>
    <dgm:pt modelId="{29BFE30B-815B-6249-A2A8-B0FD5E8FD122}" type="pres">
      <dgm:prSet presAssocID="{7260517C-E301-F44F-BC08-F85EDC559759}" presName="childText" presStyleLbl="conFgAcc1" presStyleIdx="0" presStyleCnt="4">
        <dgm:presLayoutVars>
          <dgm:bulletEnabled val="1"/>
        </dgm:presLayoutVars>
      </dgm:prSet>
      <dgm:spPr/>
    </dgm:pt>
    <dgm:pt modelId="{EB1E5007-E774-994D-9F3C-D2C822651AE6}" type="pres">
      <dgm:prSet presAssocID="{44D00E48-2BFA-0D4B-95A9-EA20D1A33F95}" presName="spaceBetweenRectangles" presStyleCnt="0"/>
      <dgm:spPr/>
    </dgm:pt>
    <dgm:pt modelId="{2DE746CF-27EB-894A-9294-F41DD8325B71}" type="pres">
      <dgm:prSet presAssocID="{355DCB55-E9C7-8941-8029-4D57D815D082}" presName="parentLin" presStyleCnt="0"/>
      <dgm:spPr/>
    </dgm:pt>
    <dgm:pt modelId="{3498A5E4-6CDC-A84D-B5CB-19A8556CCB26}" type="pres">
      <dgm:prSet presAssocID="{355DCB55-E9C7-8941-8029-4D57D815D082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AD9EA12A-A710-B344-AE74-5C9C8B59BB71}" type="pres">
      <dgm:prSet presAssocID="{355DCB55-E9C7-8941-8029-4D57D815D0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9733FC5-1B71-E044-A535-B2F9482A97E5}" type="pres">
      <dgm:prSet presAssocID="{355DCB55-E9C7-8941-8029-4D57D815D082}" presName="negativeSpace" presStyleCnt="0"/>
      <dgm:spPr/>
    </dgm:pt>
    <dgm:pt modelId="{0E961AEA-928F-D146-8E04-4C663728AACC}" type="pres">
      <dgm:prSet presAssocID="{355DCB55-E9C7-8941-8029-4D57D815D082}" presName="childText" presStyleLbl="conFgAcc1" presStyleIdx="1" presStyleCnt="4">
        <dgm:presLayoutVars>
          <dgm:bulletEnabled val="1"/>
        </dgm:presLayoutVars>
      </dgm:prSet>
      <dgm:spPr/>
    </dgm:pt>
    <dgm:pt modelId="{9F1F9942-9C61-434A-8592-13977D718AC7}" type="pres">
      <dgm:prSet presAssocID="{F97FA261-24F6-414E-9AFA-3E4F3A4FF2FE}" presName="spaceBetweenRectangles" presStyleCnt="0"/>
      <dgm:spPr/>
    </dgm:pt>
    <dgm:pt modelId="{9ABA1530-CA40-874A-83AC-1A0B8AF244A9}" type="pres">
      <dgm:prSet presAssocID="{023FC174-94CF-7F4F-A8E2-66E2B0817295}" presName="parentLin" presStyleCnt="0"/>
      <dgm:spPr/>
    </dgm:pt>
    <dgm:pt modelId="{1C23CB63-90A8-D948-83B5-FF7AB64C3AB3}" type="pres">
      <dgm:prSet presAssocID="{023FC174-94CF-7F4F-A8E2-66E2B0817295}" presName="parentLeftMargin" presStyleLbl="node1" presStyleIdx="1" presStyleCnt="4"/>
      <dgm:spPr/>
      <dgm:t>
        <a:bodyPr/>
        <a:lstStyle/>
        <a:p>
          <a:endParaRPr lang="es-ES_tradnl"/>
        </a:p>
      </dgm:t>
    </dgm:pt>
    <dgm:pt modelId="{C0EC3215-F07B-7348-B404-B251BE66ECEE}" type="pres">
      <dgm:prSet presAssocID="{023FC174-94CF-7F4F-A8E2-66E2B08172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3DA706-CDC9-0049-BDEC-BD4377DC852A}" type="pres">
      <dgm:prSet presAssocID="{023FC174-94CF-7F4F-A8E2-66E2B0817295}" presName="negativeSpace" presStyleCnt="0"/>
      <dgm:spPr/>
    </dgm:pt>
    <dgm:pt modelId="{D8884E44-B9AF-B049-ACA5-5D15B98C4250}" type="pres">
      <dgm:prSet presAssocID="{023FC174-94CF-7F4F-A8E2-66E2B0817295}" presName="childText" presStyleLbl="conFgAcc1" presStyleIdx="2" presStyleCnt="4">
        <dgm:presLayoutVars>
          <dgm:bulletEnabled val="1"/>
        </dgm:presLayoutVars>
      </dgm:prSet>
      <dgm:spPr/>
    </dgm:pt>
    <dgm:pt modelId="{3CFD13E3-92F4-9447-912A-08475459D651}" type="pres">
      <dgm:prSet presAssocID="{00D651F4-C874-F949-A8A7-96B66A2E687C}" presName="spaceBetweenRectangles" presStyleCnt="0"/>
      <dgm:spPr/>
    </dgm:pt>
    <dgm:pt modelId="{64C36085-E569-ED42-8321-9836916A811F}" type="pres">
      <dgm:prSet presAssocID="{05C3DAC9-E8EE-6946-84A0-A8CE3D4DC457}" presName="parentLin" presStyleCnt="0"/>
      <dgm:spPr/>
    </dgm:pt>
    <dgm:pt modelId="{CAE713A2-B5F1-B84E-8305-69FEE1EE5857}" type="pres">
      <dgm:prSet presAssocID="{05C3DAC9-E8EE-6946-84A0-A8CE3D4DC457}" presName="parentLeftMargin" presStyleLbl="node1" presStyleIdx="2" presStyleCnt="4"/>
      <dgm:spPr/>
      <dgm:t>
        <a:bodyPr/>
        <a:lstStyle/>
        <a:p>
          <a:endParaRPr lang="es-ES_tradnl"/>
        </a:p>
      </dgm:t>
    </dgm:pt>
    <dgm:pt modelId="{B69BF8ED-9568-BA45-B376-F6FD7C8A4DAF}" type="pres">
      <dgm:prSet presAssocID="{05C3DAC9-E8EE-6946-84A0-A8CE3D4DC4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602D36E-F7F5-5A4B-9844-8C9CFC5A2A0D}" type="pres">
      <dgm:prSet presAssocID="{05C3DAC9-E8EE-6946-84A0-A8CE3D4DC457}" presName="negativeSpace" presStyleCnt="0"/>
      <dgm:spPr/>
    </dgm:pt>
    <dgm:pt modelId="{3510034B-31CB-4446-A77D-4EF1948E87F5}" type="pres">
      <dgm:prSet presAssocID="{05C3DAC9-E8EE-6946-84A0-A8CE3D4DC45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2F3C350-F0A8-2249-A411-2F82E68BEF2F}" type="presOf" srcId="{05C3DAC9-E8EE-6946-84A0-A8CE3D4DC457}" destId="{B69BF8ED-9568-BA45-B376-F6FD7C8A4DAF}" srcOrd="1" destOrd="0" presId="urn:microsoft.com/office/officeart/2005/8/layout/list1"/>
    <dgm:cxn modelId="{EF823C3A-62E7-004B-8A55-BD065536DA29}" srcId="{5BD94C35-AE84-AA40-A155-D778C6EEF42D}" destId="{355DCB55-E9C7-8941-8029-4D57D815D082}" srcOrd="1" destOrd="0" parTransId="{FB7C191B-0F79-7643-A983-9C3F14E9C277}" sibTransId="{F97FA261-24F6-414E-9AFA-3E4F3A4FF2FE}"/>
    <dgm:cxn modelId="{3D3D1654-4E3F-CB42-B607-527C953A5DC6}" type="presOf" srcId="{5BD94C35-AE84-AA40-A155-D778C6EEF42D}" destId="{639E2F97-83A5-304F-89CB-6B662A2685ED}" srcOrd="0" destOrd="0" presId="urn:microsoft.com/office/officeart/2005/8/layout/list1"/>
    <dgm:cxn modelId="{34F80C6D-2BCB-6B4C-9245-9D2C78722155}" type="presOf" srcId="{355DCB55-E9C7-8941-8029-4D57D815D082}" destId="{AD9EA12A-A710-B344-AE74-5C9C8B59BB71}" srcOrd="1" destOrd="0" presId="urn:microsoft.com/office/officeart/2005/8/layout/list1"/>
    <dgm:cxn modelId="{0D2DB85E-3587-B84E-8CF0-FD19A981AE1B}" srcId="{5BD94C35-AE84-AA40-A155-D778C6EEF42D}" destId="{023FC174-94CF-7F4F-A8E2-66E2B0817295}" srcOrd="2" destOrd="0" parTransId="{B227B27E-E3C2-FB42-A555-B0569730CC28}" sibTransId="{00D651F4-C874-F949-A8A7-96B66A2E687C}"/>
    <dgm:cxn modelId="{851CF0CA-1149-434C-BD7A-92182426E72F}" srcId="{5BD94C35-AE84-AA40-A155-D778C6EEF42D}" destId="{05C3DAC9-E8EE-6946-84A0-A8CE3D4DC457}" srcOrd="3" destOrd="0" parTransId="{2FAD05BC-6101-E44D-9007-BFD068D15199}" sibTransId="{D8A5DCBE-197B-B748-9B5B-CAE7D46FB96F}"/>
    <dgm:cxn modelId="{7617B5A3-6037-1148-8A14-F17E0F2D90E9}" type="presOf" srcId="{023FC174-94CF-7F4F-A8E2-66E2B0817295}" destId="{1C23CB63-90A8-D948-83B5-FF7AB64C3AB3}" srcOrd="0" destOrd="0" presId="urn:microsoft.com/office/officeart/2005/8/layout/list1"/>
    <dgm:cxn modelId="{8B829B19-88D8-0A4E-A3AE-79D2A57CD218}" type="presOf" srcId="{7260517C-E301-F44F-BC08-F85EDC559759}" destId="{F27A10CD-CB37-F842-82B2-19F2BCED5B2B}" srcOrd="1" destOrd="0" presId="urn:microsoft.com/office/officeart/2005/8/layout/list1"/>
    <dgm:cxn modelId="{E4F9890D-C9FE-7546-93FE-FB070C8AC8D8}" type="presOf" srcId="{023FC174-94CF-7F4F-A8E2-66E2B0817295}" destId="{C0EC3215-F07B-7348-B404-B251BE66ECEE}" srcOrd="1" destOrd="0" presId="urn:microsoft.com/office/officeart/2005/8/layout/list1"/>
    <dgm:cxn modelId="{BAB3B9E7-C7FB-6848-940D-9C9E3B10C0A9}" srcId="{5BD94C35-AE84-AA40-A155-D778C6EEF42D}" destId="{7260517C-E301-F44F-BC08-F85EDC559759}" srcOrd="0" destOrd="0" parTransId="{1D79F5E0-98EB-7C4A-9252-00EE9B6D8EC3}" sibTransId="{44D00E48-2BFA-0D4B-95A9-EA20D1A33F95}"/>
    <dgm:cxn modelId="{EA0AEC6A-4520-524B-A80C-E3B1F96EE3E2}" type="presOf" srcId="{05C3DAC9-E8EE-6946-84A0-A8CE3D4DC457}" destId="{CAE713A2-B5F1-B84E-8305-69FEE1EE5857}" srcOrd="0" destOrd="0" presId="urn:microsoft.com/office/officeart/2005/8/layout/list1"/>
    <dgm:cxn modelId="{CA8881D0-CF14-AA40-893D-1AEB0512BEE0}" type="presOf" srcId="{355DCB55-E9C7-8941-8029-4D57D815D082}" destId="{3498A5E4-6CDC-A84D-B5CB-19A8556CCB26}" srcOrd="0" destOrd="0" presId="urn:microsoft.com/office/officeart/2005/8/layout/list1"/>
    <dgm:cxn modelId="{4E235DC3-F507-CE43-815E-71709217E7D7}" type="presOf" srcId="{7260517C-E301-F44F-BC08-F85EDC559759}" destId="{E3CC0AE8-8461-E847-98B8-B358BBA32B5F}" srcOrd="0" destOrd="0" presId="urn:microsoft.com/office/officeart/2005/8/layout/list1"/>
    <dgm:cxn modelId="{ED79B601-69A4-2B49-B905-2D8B623035E8}" type="presParOf" srcId="{639E2F97-83A5-304F-89CB-6B662A2685ED}" destId="{CC1E0066-1CFD-3948-B8E3-9A7D0DC910E8}" srcOrd="0" destOrd="0" presId="urn:microsoft.com/office/officeart/2005/8/layout/list1"/>
    <dgm:cxn modelId="{EE9866F8-66B5-DF45-B8E7-96B7AC0CD1F0}" type="presParOf" srcId="{CC1E0066-1CFD-3948-B8E3-9A7D0DC910E8}" destId="{E3CC0AE8-8461-E847-98B8-B358BBA32B5F}" srcOrd="0" destOrd="0" presId="urn:microsoft.com/office/officeart/2005/8/layout/list1"/>
    <dgm:cxn modelId="{D23B9DDB-AA30-2F44-82B3-79C4058936E5}" type="presParOf" srcId="{CC1E0066-1CFD-3948-B8E3-9A7D0DC910E8}" destId="{F27A10CD-CB37-F842-82B2-19F2BCED5B2B}" srcOrd="1" destOrd="0" presId="urn:microsoft.com/office/officeart/2005/8/layout/list1"/>
    <dgm:cxn modelId="{DDAD65E5-E3DB-1B41-A18A-0D40182E5DCD}" type="presParOf" srcId="{639E2F97-83A5-304F-89CB-6B662A2685ED}" destId="{638FE21B-B8E4-BF43-B68D-AA2C2626521A}" srcOrd="1" destOrd="0" presId="urn:microsoft.com/office/officeart/2005/8/layout/list1"/>
    <dgm:cxn modelId="{FA0D8936-EA37-E74E-B9E1-4B749860E50F}" type="presParOf" srcId="{639E2F97-83A5-304F-89CB-6B662A2685ED}" destId="{29BFE30B-815B-6249-A2A8-B0FD5E8FD122}" srcOrd="2" destOrd="0" presId="urn:microsoft.com/office/officeart/2005/8/layout/list1"/>
    <dgm:cxn modelId="{BA187D27-7C34-4F44-9429-A373283B0C75}" type="presParOf" srcId="{639E2F97-83A5-304F-89CB-6B662A2685ED}" destId="{EB1E5007-E774-994D-9F3C-D2C822651AE6}" srcOrd="3" destOrd="0" presId="urn:microsoft.com/office/officeart/2005/8/layout/list1"/>
    <dgm:cxn modelId="{C7D04D83-8340-C24D-8E67-34ABB6A7BE45}" type="presParOf" srcId="{639E2F97-83A5-304F-89CB-6B662A2685ED}" destId="{2DE746CF-27EB-894A-9294-F41DD8325B71}" srcOrd="4" destOrd="0" presId="urn:microsoft.com/office/officeart/2005/8/layout/list1"/>
    <dgm:cxn modelId="{1D2B1243-C44D-0841-845C-0828C20040E5}" type="presParOf" srcId="{2DE746CF-27EB-894A-9294-F41DD8325B71}" destId="{3498A5E4-6CDC-A84D-B5CB-19A8556CCB26}" srcOrd="0" destOrd="0" presId="urn:microsoft.com/office/officeart/2005/8/layout/list1"/>
    <dgm:cxn modelId="{74B5B7E2-64E4-5042-9E47-0368C3F34EC7}" type="presParOf" srcId="{2DE746CF-27EB-894A-9294-F41DD8325B71}" destId="{AD9EA12A-A710-B344-AE74-5C9C8B59BB71}" srcOrd="1" destOrd="0" presId="urn:microsoft.com/office/officeart/2005/8/layout/list1"/>
    <dgm:cxn modelId="{C725EE4E-9D2E-2846-98D8-E5E9A5BFAA48}" type="presParOf" srcId="{639E2F97-83A5-304F-89CB-6B662A2685ED}" destId="{E9733FC5-1B71-E044-A535-B2F9482A97E5}" srcOrd="5" destOrd="0" presId="urn:microsoft.com/office/officeart/2005/8/layout/list1"/>
    <dgm:cxn modelId="{5A6F8107-167A-1E42-AC01-755F0D11535C}" type="presParOf" srcId="{639E2F97-83A5-304F-89CB-6B662A2685ED}" destId="{0E961AEA-928F-D146-8E04-4C663728AACC}" srcOrd="6" destOrd="0" presId="urn:microsoft.com/office/officeart/2005/8/layout/list1"/>
    <dgm:cxn modelId="{8DBF3518-4773-9D40-AD2F-91448B80BDA9}" type="presParOf" srcId="{639E2F97-83A5-304F-89CB-6B662A2685ED}" destId="{9F1F9942-9C61-434A-8592-13977D718AC7}" srcOrd="7" destOrd="0" presId="urn:microsoft.com/office/officeart/2005/8/layout/list1"/>
    <dgm:cxn modelId="{6615D31C-AC12-9645-A80F-551CAF869420}" type="presParOf" srcId="{639E2F97-83A5-304F-89CB-6B662A2685ED}" destId="{9ABA1530-CA40-874A-83AC-1A0B8AF244A9}" srcOrd="8" destOrd="0" presId="urn:microsoft.com/office/officeart/2005/8/layout/list1"/>
    <dgm:cxn modelId="{D595EFE5-6E6C-C646-9FF3-52484D7A8208}" type="presParOf" srcId="{9ABA1530-CA40-874A-83AC-1A0B8AF244A9}" destId="{1C23CB63-90A8-D948-83B5-FF7AB64C3AB3}" srcOrd="0" destOrd="0" presId="urn:microsoft.com/office/officeart/2005/8/layout/list1"/>
    <dgm:cxn modelId="{D26886A2-8096-8149-8EED-BBAEA77636DB}" type="presParOf" srcId="{9ABA1530-CA40-874A-83AC-1A0B8AF244A9}" destId="{C0EC3215-F07B-7348-B404-B251BE66ECEE}" srcOrd="1" destOrd="0" presId="urn:microsoft.com/office/officeart/2005/8/layout/list1"/>
    <dgm:cxn modelId="{88795AB7-04CB-BD45-A0DA-F4CAC0E37ABC}" type="presParOf" srcId="{639E2F97-83A5-304F-89CB-6B662A2685ED}" destId="{043DA706-CDC9-0049-BDEC-BD4377DC852A}" srcOrd="9" destOrd="0" presId="urn:microsoft.com/office/officeart/2005/8/layout/list1"/>
    <dgm:cxn modelId="{A7A56AFD-CB44-4D4E-AD13-EAB7DB873A36}" type="presParOf" srcId="{639E2F97-83A5-304F-89CB-6B662A2685ED}" destId="{D8884E44-B9AF-B049-ACA5-5D15B98C4250}" srcOrd="10" destOrd="0" presId="urn:microsoft.com/office/officeart/2005/8/layout/list1"/>
    <dgm:cxn modelId="{5FA33919-AA99-7341-A9A9-A0B48B94C946}" type="presParOf" srcId="{639E2F97-83A5-304F-89CB-6B662A2685ED}" destId="{3CFD13E3-92F4-9447-912A-08475459D651}" srcOrd="11" destOrd="0" presId="urn:microsoft.com/office/officeart/2005/8/layout/list1"/>
    <dgm:cxn modelId="{3CCB6DDC-36DF-7447-83F5-B300D217C836}" type="presParOf" srcId="{639E2F97-83A5-304F-89CB-6B662A2685ED}" destId="{64C36085-E569-ED42-8321-9836916A811F}" srcOrd="12" destOrd="0" presId="urn:microsoft.com/office/officeart/2005/8/layout/list1"/>
    <dgm:cxn modelId="{DE813884-926C-0E4D-A2FC-33BB8B6AC85E}" type="presParOf" srcId="{64C36085-E569-ED42-8321-9836916A811F}" destId="{CAE713A2-B5F1-B84E-8305-69FEE1EE5857}" srcOrd="0" destOrd="0" presId="urn:microsoft.com/office/officeart/2005/8/layout/list1"/>
    <dgm:cxn modelId="{BBDC7157-355B-984D-9BFA-679560011BE5}" type="presParOf" srcId="{64C36085-E569-ED42-8321-9836916A811F}" destId="{B69BF8ED-9568-BA45-B376-F6FD7C8A4DAF}" srcOrd="1" destOrd="0" presId="urn:microsoft.com/office/officeart/2005/8/layout/list1"/>
    <dgm:cxn modelId="{5CA0F581-F759-FC40-8485-25B8B690A409}" type="presParOf" srcId="{639E2F97-83A5-304F-89CB-6B662A2685ED}" destId="{5602D36E-F7F5-5A4B-9844-8C9CFC5A2A0D}" srcOrd="13" destOrd="0" presId="urn:microsoft.com/office/officeart/2005/8/layout/list1"/>
    <dgm:cxn modelId="{6DDD5E34-3A8B-CE43-8CD8-94958077B9BC}" type="presParOf" srcId="{639E2F97-83A5-304F-89CB-6B662A2685ED}" destId="{3510034B-31CB-4446-A77D-4EF1948E87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2F25C1-3D23-4541-92C8-5A234EAB1ED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CA672F6F-9593-F24F-AE4D-CEA51FC5DB17}">
      <dgm:prSet phldrT="[Texto]"/>
      <dgm:spPr/>
      <dgm:t>
        <a:bodyPr/>
        <a:lstStyle/>
        <a:p>
          <a:r>
            <a:rPr lang="es-ES_tradnl" dirty="0" smtClean="0"/>
            <a:t>Fa</a:t>
          </a:r>
          <a:endParaRPr lang="es-ES_tradnl" dirty="0"/>
        </a:p>
      </dgm:t>
    </dgm:pt>
    <dgm:pt modelId="{9DDBD03C-5300-564A-95D0-554CC407FA70}" type="parTrans" cxnId="{E54872C8-0181-2841-80F5-0ABA56855366}">
      <dgm:prSet/>
      <dgm:spPr/>
      <dgm:t>
        <a:bodyPr/>
        <a:lstStyle/>
        <a:p>
          <a:endParaRPr lang="es-ES_tradnl"/>
        </a:p>
      </dgm:t>
    </dgm:pt>
    <dgm:pt modelId="{12505414-FA1C-A34E-B192-A1CB7A39D09F}" type="sibTrans" cxnId="{E54872C8-0181-2841-80F5-0ABA56855366}">
      <dgm:prSet/>
      <dgm:spPr/>
      <dgm:t>
        <a:bodyPr/>
        <a:lstStyle/>
        <a:p>
          <a:endParaRPr lang="es-ES_tradnl"/>
        </a:p>
      </dgm:t>
    </dgm:pt>
    <dgm:pt modelId="{59216E9B-326E-5B4B-B124-1FADD6DA4D4A}">
      <dgm:prSet phldrT="[Texto]" phldr="1"/>
      <dgm:spPr/>
      <dgm:t>
        <a:bodyPr/>
        <a:lstStyle/>
        <a:p>
          <a:endParaRPr lang="es-ES_tradnl"/>
        </a:p>
      </dgm:t>
    </dgm:pt>
    <dgm:pt modelId="{68BF7F5E-F767-454D-AAD4-5F5DEEE741A7}" type="parTrans" cxnId="{1C95492D-33F0-B140-8CD7-7590B851AF54}">
      <dgm:prSet/>
      <dgm:spPr/>
      <dgm:t>
        <a:bodyPr/>
        <a:lstStyle/>
        <a:p>
          <a:endParaRPr lang="es-ES_tradnl"/>
        </a:p>
      </dgm:t>
    </dgm:pt>
    <dgm:pt modelId="{19B875D6-3B4A-3144-AC66-81A939481A9D}" type="sibTrans" cxnId="{1C95492D-33F0-B140-8CD7-7590B851AF54}">
      <dgm:prSet/>
      <dgm:spPr/>
      <dgm:t>
        <a:bodyPr/>
        <a:lstStyle/>
        <a:p>
          <a:endParaRPr lang="es-ES_tradnl"/>
        </a:p>
      </dgm:t>
    </dgm:pt>
    <dgm:pt modelId="{40EEC093-CAD1-774F-9A8C-FCE5D994EB42}">
      <dgm:prSet phldrT="[Texto]" phldr="1"/>
      <dgm:spPr/>
      <dgm:t>
        <a:bodyPr/>
        <a:lstStyle/>
        <a:p>
          <a:endParaRPr lang="es-ES_tradnl"/>
        </a:p>
      </dgm:t>
    </dgm:pt>
    <dgm:pt modelId="{D584304D-8B66-5449-B4D6-FE675E0C31AC}" type="parTrans" cxnId="{9480D109-AB15-EA4B-89A7-6FA6233B8EC6}">
      <dgm:prSet/>
      <dgm:spPr/>
      <dgm:t>
        <a:bodyPr/>
        <a:lstStyle/>
        <a:p>
          <a:endParaRPr lang="es-ES_tradnl"/>
        </a:p>
      </dgm:t>
    </dgm:pt>
    <dgm:pt modelId="{A7AA60E0-E050-5D43-AEF2-839338A6D25F}" type="sibTrans" cxnId="{9480D109-AB15-EA4B-89A7-6FA6233B8EC6}">
      <dgm:prSet/>
      <dgm:spPr/>
      <dgm:t>
        <a:bodyPr/>
        <a:lstStyle/>
        <a:p>
          <a:endParaRPr lang="es-ES_tradnl"/>
        </a:p>
      </dgm:t>
    </dgm:pt>
    <dgm:pt modelId="{440A6946-A9CB-334A-BA98-01D03F9B214B}" type="pres">
      <dgm:prSet presAssocID="{952F25C1-3D23-4541-92C8-5A234EAB1EDB}" presName="linearFlow" presStyleCnt="0">
        <dgm:presLayoutVars>
          <dgm:dir/>
          <dgm:resizeHandles val="exact"/>
        </dgm:presLayoutVars>
      </dgm:prSet>
      <dgm:spPr/>
    </dgm:pt>
    <dgm:pt modelId="{B3C8CB2A-A7B6-9247-85EF-3AA813D0779C}" type="pres">
      <dgm:prSet presAssocID="{CA672F6F-9593-F24F-AE4D-CEA51FC5DB17}" presName="composite" presStyleCnt="0"/>
      <dgm:spPr/>
    </dgm:pt>
    <dgm:pt modelId="{C256EA43-99E0-0242-8868-AF1F066106CC}" type="pres">
      <dgm:prSet presAssocID="{CA672F6F-9593-F24F-AE4D-CEA51FC5DB17}" presName="imgShp" presStyleLbl="fgImgPlace1" presStyleIdx="0" presStyleCnt="3"/>
      <dgm:spPr/>
    </dgm:pt>
    <dgm:pt modelId="{68ED7AE8-416D-EB4E-9EDA-AE406A5613DB}" type="pres">
      <dgm:prSet presAssocID="{CA672F6F-9593-F24F-AE4D-CEA51FC5DB1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1791E65-8917-E44C-B7E6-A278D2948578}" type="pres">
      <dgm:prSet presAssocID="{12505414-FA1C-A34E-B192-A1CB7A39D09F}" presName="spacing" presStyleCnt="0"/>
      <dgm:spPr/>
    </dgm:pt>
    <dgm:pt modelId="{44049337-88C1-C845-BD9E-6CF02A746463}" type="pres">
      <dgm:prSet presAssocID="{59216E9B-326E-5B4B-B124-1FADD6DA4D4A}" presName="composite" presStyleCnt="0"/>
      <dgm:spPr/>
    </dgm:pt>
    <dgm:pt modelId="{83A81B47-F1DD-A741-9A76-EF7A1926083B}" type="pres">
      <dgm:prSet presAssocID="{59216E9B-326E-5B4B-B124-1FADD6DA4D4A}" presName="imgShp" presStyleLbl="fgImgPlace1" presStyleIdx="1" presStyleCnt="3"/>
      <dgm:spPr/>
    </dgm:pt>
    <dgm:pt modelId="{977A6E6C-2755-D045-ACCC-C4AD3100A095}" type="pres">
      <dgm:prSet presAssocID="{59216E9B-326E-5B4B-B124-1FADD6DA4D4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0CC10DB-C976-1E42-BD12-E413B2326393}" type="pres">
      <dgm:prSet presAssocID="{19B875D6-3B4A-3144-AC66-81A939481A9D}" presName="spacing" presStyleCnt="0"/>
      <dgm:spPr/>
    </dgm:pt>
    <dgm:pt modelId="{64DB5336-F7B7-B24A-B902-ECEA4A181057}" type="pres">
      <dgm:prSet presAssocID="{40EEC093-CAD1-774F-9A8C-FCE5D994EB42}" presName="composite" presStyleCnt="0"/>
      <dgm:spPr/>
    </dgm:pt>
    <dgm:pt modelId="{F89B3A7B-DB0D-4946-850C-696D4A2831FE}" type="pres">
      <dgm:prSet presAssocID="{40EEC093-CAD1-774F-9A8C-FCE5D994EB42}" presName="imgShp" presStyleLbl="fgImgPlace1" presStyleIdx="2" presStyleCnt="3"/>
      <dgm:spPr/>
    </dgm:pt>
    <dgm:pt modelId="{652803CF-DB4A-CA48-8A11-D61F427AD59A}" type="pres">
      <dgm:prSet presAssocID="{40EEC093-CAD1-774F-9A8C-FCE5D994EB4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6E546DD-4C9E-8B47-92F7-BD30FD037153}" type="presOf" srcId="{40EEC093-CAD1-774F-9A8C-FCE5D994EB42}" destId="{652803CF-DB4A-CA48-8A11-D61F427AD59A}" srcOrd="0" destOrd="0" presId="urn:microsoft.com/office/officeart/2005/8/layout/vList3"/>
    <dgm:cxn modelId="{B55A8D2E-D1B2-3E4B-A9B6-A74440CF18D0}" type="presOf" srcId="{59216E9B-326E-5B4B-B124-1FADD6DA4D4A}" destId="{977A6E6C-2755-D045-ACCC-C4AD3100A095}" srcOrd="0" destOrd="0" presId="urn:microsoft.com/office/officeart/2005/8/layout/vList3"/>
    <dgm:cxn modelId="{1C95492D-33F0-B140-8CD7-7590B851AF54}" srcId="{952F25C1-3D23-4541-92C8-5A234EAB1EDB}" destId="{59216E9B-326E-5B4B-B124-1FADD6DA4D4A}" srcOrd="1" destOrd="0" parTransId="{68BF7F5E-F767-454D-AAD4-5F5DEEE741A7}" sibTransId="{19B875D6-3B4A-3144-AC66-81A939481A9D}"/>
    <dgm:cxn modelId="{E54872C8-0181-2841-80F5-0ABA56855366}" srcId="{952F25C1-3D23-4541-92C8-5A234EAB1EDB}" destId="{CA672F6F-9593-F24F-AE4D-CEA51FC5DB17}" srcOrd="0" destOrd="0" parTransId="{9DDBD03C-5300-564A-95D0-554CC407FA70}" sibTransId="{12505414-FA1C-A34E-B192-A1CB7A39D09F}"/>
    <dgm:cxn modelId="{2B729586-1DB8-E645-B8D7-9FAFA1DAEBBB}" type="presOf" srcId="{CA672F6F-9593-F24F-AE4D-CEA51FC5DB17}" destId="{68ED7AE8-416D-EB4E-9EDA-AE406A5613DB}" srcOrd="0" destOrd="0" presId="urn:microsoft.com/office/officeart/2005/8/layout/vList3"/>
    <dgm:cxn modelId="{9480D109-AB15-EA4B-89A7-6FA6233B8EC6}" srcId="{952F25C1-3D23-4541-92C8-5A234EAB1EDB}" destId="{40EEC093-CAD1-774F-9A8C-FCE5D994EB42}" srcOrd="2" destOrd="0" parTransId="{D584304D-8B66-5449-B4D6-FE675E0C31AC}" sibTransId="{A7AA60E0-E050-5D43-AEF2-839338A6D25F}"/>
    <dgm:cxn modelId="{28514FEB-6C07-0949-9270-46FA50F9FEAB}" type="presOf" srcId="{952F25C1-3D23-4541-92C8-5A234EAB1EDB}" destId="{440A6946-A9CB-334A-BA98-01D03F9B214B}" srcOrd="0" destOrd="0" presId="urn:microsoft.com/office/officeart/2005/8/layout/vList3"/>
    <dgm:cxn modelId="{404EC4BA-7345-A54F-9457-0B66C7F23941}" type="presParOf" srcId="{440A6946-A9CB-334A-BA98-01D03F9B214B}" destId="{B3C8CB2A-A7B6-9247-85EF-3AA813D0779C}" srcOrd="0" destOrd="0" presId="urn:microsoft.com/office/officeart/2005/8/layout/vList3"/>
    <dgm:cxn modelId="{24A0993D-6F3D-084A-A450-7D6452BB815D}" type="presParOf" srcId="{B3C8CB2A-A7B6-9247-85EF-3AA813D0779C}" destId="{C256EA43-99E0-0242-8868-AF1F066106CC}" srcOrd="0" destOrd="0" presId="urn:microsoft.com/office/officeart/2005/8/layout/vList3"/>
    <dgm:cxn modelId="{1C15FC79-6CD1-3A47-8234-9E7867743159}" type="presParOf" srcId="{B3C8CB2A-A7B6-9247-85EF-3AA813D0779C}" destId="{68ED7AE8-416D-EB4E-9EDA-AE406A5613DB}" srcOrd="1" destOrd="0" presId="urn:microsoft.com/office/officeart/2005/8/layout/vList3"/>
    <dgm:cxn modelId="{DC54B43B-BE1E-7D41-ABD7-05EE88B925F2}" type="presParOf" srcId="{440A6946-A9CB-334A-BA98-01D03F9B214B}" destId="{C1791E65-8917-E44C-B7E6-A278D2948578}" srcOrd="1" destOrd="0" presId="urn:microsoft.com/office/officeart/2005/8/layout/vList3"/>
    <dgm:cxn modelId="{8CA2ACE6-EC5E-9144-82AC-6C3C580CDD8C}" type="presParOf" srcId="{440A6946-A9CB-334A-BA98-01D03F9B214B}" destId="{44049337-88C1-C845-BD9E-6CF02A746463}" srcOrd="2" destOrd="0" presId="urn:microsoft.com/office/officeart/2005/8/layout/vList3"/>
    <dgm:cxn modelId="{1D436DF9-FE61-5048-9451-B0E595561BE8}" type="presParOf" srcId="{44049337-88C1-C845-BD9E-6CF02A746463}" destId="{83A81B47-F1DD-A741-9A76-EF7A1926083B}" srcOrd="0" destOrd="0" presId="urn:microsoft.com/office/officeart/2005/8/layout/vList3"/>
    <dgm:cxn modelId="{EC5E7293-063D-2646-BE64-D965A45D84A9}" type="presParOf" srcId="{44049337-88C1-C845-BD9E-6CF02A746463}" destId="{977A6E6C-2755-D045-ACCC-C4AD3100A095}" srcOrd="1" destOrd="0" presId="urn:microsoft.com/office/officeart/2005/8/layout/vList3"/>
    <dgm:cxn modelId="{727B3A6D-D41B-E746-AE43-EBAE388A24FF}" type="presParOf" srcId="{440A6946-A9CB-334A-BA98-01D03F9B214B}" destId="{50CC10DB-C976-1E42-BD12-E413B2326393}" srcOrd="3" destOrd="0" presId="urn:microsoft.com/office/officeart/2005/8/layout/vList3"/>
    <dgm:cxn modelId="{76FAEA49-A2F0-594A-963F-BEED3AA1B909}" type="presParOf" srcId="{440A6946-A9CB-334A-BA98-01D03F9B214B}" destId="{64DB5336-F7B7-B24A-B902-ECEA4A181057}" srcOrd="4" destOrd="0" presId="urn:microsoft.com/office/officeart/2005/8/layout/vList3"/>
    <dgm:cxn modelId="{97C1AB2F-862F-7543-9775-9D541D3ED2E7}" type="presParOf" srcId="{64DB5336-F7B7-B24A-B902-ECEA4A181057}" destId="{F89B3A7B-DB0D-4946-850C-696D4A2831FE}" srcOrd="0" destOrd="0" presId="urn:microsoft.com/office/officeart/2005/8/layout/vList3"/>
    <dgm:cxn modelId="{0C9277F5-848D-3F47-B283-E06ECA38E19B}" type="presParOf" srcId="{64DB5336-F7B7-B24A-B902-ECEA4A181057}" destId="{652803CF-DB4A-CA48-8A11-D61F427AD5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D94C35-AE84-AA40-A155-D778C6EEF42D}" type="doc">
      <dgm:prSet loTypeId="urn:microsoft.com/office/officeart/2005/8/layout/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7260517C-E301-F44F-BC08-F85EDC559759}">
      <dgm:prSet phldrT="[Texto]" custT="1"/>
      <dgm:spPr/>
      <dgm:t>
        <a:bodyPr/>
        <a:lstStyle/>
        <a:p>
          <a:r>
            <a:rPr lang="es-ES_tradnl" sz="2400" dirty="0" smtClean="0"/>
            <a:t>Resultados de Procesos Electorales Internos</a:t>
          </a:r>
          <a:endParaRPr lang="es-ES_tradnl" sz="2400" dirty="0"/>
        </a:p>
      </dgm:t>
    </dgm:pt>
    <dgm:pt modelId="{1D79F5E0-98EB-7C4A-9252-00EE9B6D8EC3}" type="parTrans" cxnId="{BAB3B9E7-C7FB-6848-940D-9C9E3B10C0A9}">
      <dgm:prSet/>
      <dgm:spPr/>
      <dgm:t>
        <a:bodyPr/>
        <a:lstStyle/>
        <a:p>
          <a:endParaRPr lang="es-ES_tradnl" sz="2400"/>
        </a:p>
      </dgm:t>
    </dgm:pt>
    <dgm:pt modelId="{44D00E48-2BFA-0D4B-95A9-EA20D1A33F95}" type="sibTrans" cxnId="{BAB3B9E7-C7FB-6848-940D-9C9E3B10C0A9}">
      <dgm:prSet/>
      <dgm:spPr/>
      <dgm:t>
        <a:bodyPr/>
        <a:lstStyle/>
        <a:p>
          <a:endParaRPr lang="es-ES_tradnl" sz="2400"/>
        </a:p>
      </dgm:t>
    </dgm:pt>
    <dgm:pt modelId="{355DCB55-E9C7-8941-8029-4D57D815D082}">
      <dgm:prSet phldrT="[Texto]" custT="1"/>
      <dgm:spPr/>
      <dgm:t>
        <a:bodyPr/>
        <a:lstStyle/>
        <a:p>
          <a:r>
            <a:rPr lang="es-ES_tradnl" sz="2400" dirty="0" smtClean="0"/>
            <a:t>Análisis de los Resultados  Gestión desde 2012- a la Actualidad</a:t>
          </a:r>
          <a:endParaRPr lang="es-ES_tradnl" sz="2400" dirty="0"/>
        </a:p>
      </dgm:t>
    </dgm:pt>
    <dgm:pt modelId="{FB7C191B-0F79-7643-A983-9C3F14E9C277}" type="parTrans" cxnId="{EF823C3A-62E7-004B-8A55-BD065536DA29}">
      <dgm:prSet/>
      <dgm:spPr/>
      <dgm:t>
        <a:bodyPr/>
        <a:lstStyle/>
        <a:p>
          <a:endParaRPr lang="es-ES_tradnl" sz="2400"/>
        </a:p>
      </dgm:t>
    </dgm:pt>
    <dgm:pt modelId="{F97FA261-24F6-414E-9AFA-3E4F3A4FF2FE}" type="sibTrans" cxnId="{EF823C3A-62E7-004B-8A55-BD065536DA29}">
      <dgm:prSet/>
      <dgm:spPr/>
      <dgm:t>
        <a:bodyPr/>
        <a:lstStyle/>
        <a:p>
          <a:endParaRPr lang="es-ES_tradnl" sz="2400"/>
        </a:p>
      </dgm:t>
    </dgm:pt>
    <dgm:pt modelId="{023FC174-94CF-7F4F-A8E2-66E2B0817295}">
      <dgm:prSet phldrT="[Texto]" custT="1"/>
      <dgm:spPr/>
      <dgm:t>
        <a:bodyPr/>
        <a:lstStyle/>
        <a:p>
          <a:r>
            <a:rPr lang="es-ES_tradnl" sz="2400" dirty="0" smtClean="0"/>
            <a:t>Resultados de cumplimiento a las obligaciones laborales</a:t>
          </a:r>
          <a:endParaRPr lang="es-ES_tradnl" sz="2400" dirty="0"/>
        </a:p>
      </dgm:t>
    </dgm:pt>
    <dgm:pt modelId="{B227B27E-E3C2-FB42-A555-B0569730CC28}" type="parTrans" cxnId="{0D2DB85E-3587-B84E-8CF0-FD19A981AE1B}">
      <dgm:prSet/>
      <dgm:spPr/>
      <dgm:t>
        <a:bodyPr/>
        <a:lstStyle/>
        <a:p>
          <a:endParaRPr lang="es-ES_tradnl" sz="2400"/>
        </a:p>
      </dgm:t>
    </dgm:pt>
    <dgm:pt modelId="{00D651F4-C874-F949-A8A7-96B66A2E687C}" type="sibTrans" cxnId="{0D2DB85E-3587-B84E-8CF0-FD19A981AE1B}">
      <dgm:prSet/>
      <dgm:spPr/>
      <dgm:t>
        <a:bodyPr/>
        <a:lstStyle/>
        <a:p>
          <a:endParaRPr lang="es-ES_tradnl" sz="2400"/>
        </a:p>
      </dgm:t>
    </dgm:pt>
    <dgm:pt modelId="{05C3DAC9-E8EE-6946-84A0-A8CE3D4DC457}">
      <dgm:prSet custT="1"/>
      <dgm:spPr/>
      <dgm:t>
        <a:bodyPr/>
        <a:lstStyle/>
        <a:p>
          <a:r>
            <a:rPr lang="es-ES_tradnl" sz="2400" dirty="0" smtClean="0"/>
            <a:t>Resultados a la fecha de las devoluciones por cobros indebidos que afectan a la gratuidad</a:t>
          </a:r>
          <a:endParaRPr lang="es-ES_tradnl" sz="2400" dirty="0"/>
        </a:p>
      </dgm:t>
    </dgm:pt>
    <dgm:pt modelId="{2FAD05BC-6101-E44D-9007-BFD068D15199}" type="parTrans" cxnId="{851CF0CA-1149-434C-BD7A-92182426E72F}">
      <dgm:prSet/>
      <dgm:spPr/>
      <dgm:t>
        <a:bodyPr/>
        <a:lstStyle/>
        <a:p>
          <a:endParaRPr lang="es-ES_tradnl" sz="2400"/>
        </a:p>
      </dgm:t>
    </dgm:pt>
    <dgm:pt modelId="{D8A5DCBE-197B-B748-9B5B-CAE7D46FB96F}" type="sibTrans" cxnId="{851CF0CA-1149-434C-BD7A-92182426E72F}">
      <dgm:prSet/>
      <dgm:spPr/>
      <dgm:t>
        <a:bodyPr/>
        <a:lstStyle/>
        <a:p>
          <a:endParaRPr lang="es-ES_tradnl" sz="2400"/>
        </a:p>
      </dgm:t>
    </dgm:pt>
    <dgm:pt modelId="{639E2F97-83A5-304F-89CB-6B662A2685ED}" type="pres">
      <dgm:prSet presAssocID="{5BD94C35-AE84-AA40-A155-D778C6EEF4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C1E0066-1CFD-3948-B8E3-9A7D0DC910E8}" type="pres">
      <dgm:prSet presAssocID="{7260517C-E301-F44F-BC08-F85EDC559759}" presName="parentLin" presStyleCnt="0"/>
      <dgm:spPr/>
    </dgm:pt>
    <dgm:pt modelId="{E3CC0AE8-8461-E847-98B8-B358BBA32B5F}" type="pres">
      <dgm:prSet presAssocID="{7260517C-E301-F44F-BC08-F85EDC559759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F27A10CD-CB37-F842-82B2-19F2BCED5B2B}" type="pres">
      <dgm:prSet presAssocID="{7260517C-E301-F44F-BC08-F85EDC559759}" presName="parentText" presStyleLbl="node1" presStyleIdx="0" presStyleCnt="4" custScaleX="11492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8FE21B-B8E4-BF43-B68D-AA2C2626521A}" type="pres">
      <dgm:prSet presAssocID="{7260517C-E301-F44F-BC08-F85EDC559759}" presName="negativeSpace" presStyleCnt="0"/>
      <dgm:spPr/>
    </dgm:pt>
    <dgm:pt modelId="{29BFE30B-815B-6249-A2A8-B0FD5E8FD122}" type="pres">
      <dgm:prSet presAssocID="{7260517C-E301-F44F-BC08-F85EDC559759}" presName="childText" presStyleLbl="conFgAcc1" presStyleIdx="0" presStyleCnt="4">
        <dgm:presLayoutVars>
          <dgm:bulletEnabled val="1"/>
        </dgm:presLayoutVars>
      </dgm:prSet>
      <dgm:spPr/>
    </dgm:pt>
    <dgm:pt modelId="{EB1E5007-E774-994D-9F3C-D2C822651AE6}" type="pres">
      <dgm:prSet presAssocID="{44D00E48-2BFA-0D4B-95A9-EA20D1A33F95}" presName="spaceBetweenRectangles" presStyleCnt="0"/>
      <dgm:spPr/>
    </dgm:pt>
    <dgm:pt modelId="{2DE746CF-27EB-894A-9294-F41DD8325B71}" type="pres">
      <dgm:prSet presAssocID="{355DCB55-E9C7-8941-8029-4D57D815D082}" presName="parentLin" presStyleCnt="0"/>
      <dgm:spPr/>
    </dgm:pt>
    <dgm:pt modelId="{3498A5E4-6CDC-A84D-B5CB-19A8556CCB26}" type="pres">
      <dgm:prSet presAssocID="{355DCB55-E9C7-8941-8029-4D57D815D082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AD9EA12A-A710-B344-AE74-5C9C8B59BB71}" type="pres">
      <dgm:prSet presAssocID="{355DCB55-E9C7-8941-8029-4D57D815D082}" presName="parentText" presStyleLbl="node1" presStyleIdx="1" presStyleCnt="4" custScaleX="11249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9733FC5-1B71-E044-A535-B2F9482A97E5}" type="pres">
      <dgm:prSet presAssocID="{355DCB55-E9C7-8941-8029-4D57D815D082}" presName="negativeSpace" presStyleCnt="0"/>
      <dgm:spPr/>
    </dgm:pt>
    <dgm:pt modelId="{0E961AEA-928F-D146-8E04-4C663728AACC}" type="pres">
      <dgm:prSet presAssocID="{355DCB55-E9C7-8941-8029-4D57D815D082}" presName="childText" presStyleLbl="conFgAcc1" presStyleIdx="1" presStyleCnt="4">
        <dgm:presLayoutVars>
          <dgm:bulletEnabled val="1"/>
        </dgm:presLayoutVars>
      </dgm:prSet>
      <dgm:spPr/>
    </dgm:pt>
    <dgm:pt modelId="{9F1F9942-9C61-434A-8592-13977D718AC7}" type="pres">
      <dgm:prSet presAssocID="{F97FA261-24F6-414E-9AFA-3E4F3A4FF2FE}" presName="spaceBetweenRectangles" presStyleCnt="0"/>
      <dgm:spPr/>
    </dgm:pt>
    <dgm:pt modelId="{9ABA1530-CA40-874A-83AC-1A0B8AF244A9}" type="pres">
      <dgm:prSet presAssocID="{023FC174-94CF-7F4F-A8E2-66E2B0817295}" presName="parentLin" presStyleCnt="0"/>
      <dgm:spPr/>
    </dgm:pt>
    <dgm:pt modelId="{1C23CB63-90A8-D948-83B5-FF7AB64C3AB3}" type="pres">
      <dgm:prSet presAssocID="{023FC174-94CF-7F4F-A8E2-66E2B0817295}" presName="parentLeftMargin" presStyleLbl="node1" presStyleIdx="1" presStyleCnt="4"/>
      <dgm:spPr/>
      <dgm:t>
        <a:bodyPr/>
        <a:lstStyle/>
        <a:p>
          <a:endParaRPr lang="es-ES_tradnl"/>
        </a:p>
      </dgm:t>
    </dgm:pt>
    <dgm:pt modelId="{C0EC3215-F07B-7348-B404-B251BE66ECEE}" type="pres">
      <dgm:prSet presAssocID="{023FC174-94CF-7F4F-A8E2-66E2B0817295}" presName="parentText" presStyleLbl="node1" presStyleIdx="2" presStyleCnt="4" custScaleX="11451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3DA706-CDC9-0049-BDEC-BD4377DC852A}" type="pres">
      <dgm:prSet presAssocID="{023FC174-94CF-7F4F-A8E2-66E2B0817295}" presName="negativeSpace" presStyleCnt="0"/>
      <dgm:spPr/>
    </dgm:pt>
    <dgm:pt modelId="{D8884E44-B9AF-B049-ACA5-5D15B98C4250}" type="pres">
      <dgm:prSet presAssocID="{023FC174-94CF-7F4F-A8E2-66E2B0817295}" presName="childText" presStyleLbl="conFgAcc1" presStyleIdx="2" presStyleCnt="4">
        <dgm:presLayoutVars>
          <dgm:bulletEnabled val="1"/>
        </dgm:presLayoutVars>
      </dgm:prSet>
      <dgm:spPr/>
    </dgm:pt>
    <dgm:pt modelId="{3CFD13E3-92F4-9447-912A-08475459D651}" type="pres">
      <dgm:prSet presAssocID="{00D651F4-C874-F949-A8A7-96B66A2E687C}" presName="spaceBetweenRectangles" presStyleCnt="0"/>
      <dgm:spPr/>
    </dgm:pt>
    <dgm:pt modelId="{64C36085-E569-ED42-8321-9836916A811F}" type="pres">
      <dgm:prSet presAssocID="{05C3DAC9-E8EE-6946-84A0-A8CE3D4DC457}" presName="parentLin" presStyleCnt="0"/>
      <dgm:spPr/>
    </dgm:pt>
    <dgm:pt modelId="{CAE713A2-B5F1-B84E-8305-69FEE1EE5857}" type="pres">
      <dgm:prSet presAssocID="{05C3DAC9-E8EE-6946-84A0-A8CE3D4DC457}" presName="parentLeftMargin" presStyleLbl="node1" presStyleIdx="2" presStyleCnt="4"/>
      <dgm:spPr/>
      <dgm:t>
        <a:bodyPr/>
        <a:lstStyle/>
        <a:p>
          <a:endParaRPr lang="es-ES_tradnl"/>
        </a:p>
      </dgm:t>
    </dgm:pt>
    <dgm:pt modelId="{B69BF8ED-9568-BA45-B376-F6FD7C8A4DAF}" type="pres">
      <dgm:prSet presAssocID="{05C3DAC9-E8EE-6946-84A0-A8CE3D4DC457}" presName="parentText" presStyleLbl="node1" presStyleIdx="3" presStyleCnt="4" custScaleX="12636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602D36E-F7F5-5A4B-9844-8C9CFC5A2A0D}" type="pres">
      <dgm:prSet presAssocID="{05C3DAC9-E8EE-6946-84A0-A8CE3D4DC457}" presName="negativeSpace" presStyleCnt="0"/>
      <dgm:spPr/>
    </dgm:pt>
    <dgm:pt modelId="{3510034B-31CB-4446-A77D-4EF1948E87F5}" type="pres">
      <dgm:prSet presAssocID="{05C3DAC9-E8EE-6946-84A0-A8CE3D4DC45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352CB7-A299-464D-89DF-32A2F2FEEAC4}" type="presOf" srcId="{023FC174-94CF-7F4F-A8E2-66E2B0817295}" destId="{C0EC3215-F07B-7348-B404-B251BE66ECEE}" srcOrd="1" destOrd="0" presId="urn:microsoft.com/office/officeart/2005/8/layout/list1"/>
    <dgm:cxn modelId="{6A5F353E-B00F-2644-8067-E490F5C0EBA3}" type="presOf" srcId="{023FC174-94CF-7F4F-A8E2-66E2B0817295}" destId="{1C23CB63-90A8-D948-83B5-FF7AB64C3AB3}" srcOrd="0" destOrd="0" presId="urn:microsoft.com/office/officeart/2005/8/layout/list1"/>
    <dgm:cxn modelId="{E64E7F46-BAC3-414F-A097-144FDDC49A75}" type="presOf" srcId="{7260517C-E301-F44F-BC08-F85EDC559759}" destId="{E3CC0AE8-8461-E847-98B8-B358BBA32B5F}" srcOrd="0" destOrd="0" presId="urn:microsoft.com/office/officeart/2005/8/layout/list1"/>
    <dgm:cxn modelId="{EF823C3A-62E7-004B-8A55-BD065536DA29}" srcId="{5BD94C35-AE84-AA40-A155-D778C6EEF42D}" destId="{355DCB55-E9C7-8941-8029-4D57D815D082}" srcOrd="1" destOrd="0" parTransId="{FB7C191B-0F79-7643-A983-9C3F14E9C277}" sibTransId="{F97FA261-24F6-414E-9AFA-3E4F3A4FF2FE}"/>
    <dgm:cxn modelId="{020BDAF8-F9FC-6A4B-9160-61B552AE0EE3}" type="presOf" srcId="{355DCB55-E9C7-8941-8029-4D57D815D082}" destId="{3498A5E4-6CDC-A84D-B5CB-19A8556CCB26}" srcOrd="0" destOrd="0" presId="urn:microsoft.com/office/officeart/2005/8/layout/list1"/>
    <dgm:cxn modelId="{9A55FEFC-A7DF-4E46-B864-750F8B84A6F6}" type="presOf" srcId="{05C3DAC9-E8EE-6946-84A0-A8CE3D4DC457}" destId="{CAE713A2-B5F1-B84E-8305-69FEE1EE5857}" srcOrd="0" destOrd="0" presId="urn:microsoft.com/office/officeart/2005/8/layout/list1"/>
    <dgm:cxn modelId="{0D2DB85E-3587-B84E-8CF0-FD19A981AE1B}" srcId="{5BD94C35-AE84-AA40-A155-D778C6EEF42D}" destId="{023FC174-94CF-7F4F-A8E2-66E2B0817295}" srcOrd="2" destOrd="0" parTransId="{B227B27E-E3C2-FB42-A555-B0569730CC28}" sibTransId="{00D651F4-C874-F949-A8A7-96B66A2E687C}"/>
    <dgm:cxn modelId="{851CF0CA-1149-434C-BD7A-92182426E72F}" srcId="{5BD94C35-AE84-AA40-A155-D778C6EEF42D}" destId="{05C3DAC9-E8EE-6946-84A0-A8CE3D4DC457}" srcOrd="3" destOrd="0" parTransId="{2FAD05BC-6101-E44D-9007-BFD068D15199}" sibTransId="{D8A5DCBE-197B-B748-9B5B-CAE7D46FB96F}"/>
    <dgm:cxn modelId="{E83F4121-860C-EE48-A05E-81807CC54DC4}" type="presOf" srcId="{355DCB55-E9C7-8941-8029-4D57D815D082}" destId="{AD9EA12A-A710-B344-AE74-5C9C8B59BB71}" srcOrd="1" destOrd="0" presId="urn:microsoft.com/office/officeart/2005/8/layout/list1"/>
    <dgm:cxn modelId="{9C8FA0C9-EF58-D146-9D8C-FBCD0D8115F4}" type="presOf" srcId="{7260517C-E301-F44F-BC08-F85EDC559759}" destId="{F27A10CD-CB37-F842-82B2-19F2BCED5B2B}" srcOrd="1" destOrd="0" presId="urn:microsoft.com/office/officeart/2005/8/layout/list1"/>
    <dgm:cxn modelId="{6B135370-8F1B-E140-B872-24848687B033}" type="presOf" srcId="{5BD94C35-AE84-AA40-A155-D778C6EEF42D}" destId="{639E2F97-83A5-304F-89CB-6B662A2685ED}" srcOrd="0" destOrd="0" presId="urn:microsoft.com/office/officeart/2005/8/layout/list1"/>
    <dgm:cxn modelId="{47A9374E-17AF-B448-971D-B21D0A445BE1}" type="presOf" srcId="{05C3DAC9-E8EE-6946-84A0-A8CE3D4DC457}" destId="{B69BF8ED-9568-BA45-B376-F6FD7C8A4DAF}" srcOrd="1" destOrd="0" presId="urn:microsoft.com/office/officeart/2005/8/layout/list1"/>
    <dgm:cxn modelId="{BAB3B9E7-C7FB-6848-940D-9C9E3B10C0A9}" srcId="{5BD94C35-AE84-AA40-A155-D778C6EEF42D}" destId="{7260517C-E301-F44F-BC08-F85EDC559759}" srcOrd="0" destOrd="0" parTransId="{1D79F5E0-98EB-7C4A-9252-00EE9B6D8EC3}" sibTransId="{44D00E48-2BFA-0D4B-95A9-EA20D1A33F95}"/>
    <dgm:cxn modelId="{6909ABFA-7897-FD44-988D-325993EABAA4}" type="presParOf" srcId="{639E2F97-83A5-304F-89CB-6B662A2685ED}" destId="{CC1E0066-1CFD-3948-B8E3-9A7D0DC910E8}" srcOrd="0" destOrd="0" presId="urn:microsoft.com/office/officeart/2005/8/layout/list1"/>
    <dgm:cxn modelId="{5DE9D1E8-408A-1B4C-8D4F-D6F76239B5A1}" type="presParOf" srcId="{CC1E0066-1CFD-3948-B8E3-9A7D0DC910E8}" destId="{E3CC0AE8-8461-E847-98B8-B358BBA32B5F}" srcOrd="0" destOrd="0" presId="urn:microsoft.com/office/officeart/2005/8/layout/list1"/>
    <dgm:cxn modelId="{A08C5699-CC3B-E349-B812-C5E40889C31A}" type="presParOf" srcId="{CC1E0066-1CFD-3948-B8E3-9A7D0DC910E8}" destId="{F27A10CD-CB37-F842-82B2-19F2BCED5B2B}" srcOrd="1" destOrd="0" presId="urn:microsoft.com/office/officeart/2005/8/layout/list1"/>
    <dgm:cxn modelId="{707C9860-4AA0-5E49-BDF6-886804EFC7FA}" type="presParOf" srcId="{639E2F97-83A5-304F-89CB-6B662A2685ED}" destId="{638FE21B-B8E4-BF43-B68D-AA2C2626521A}" srcOrd="1" destOrd="0" presId="urn:microsoft.com/office/officeart/2005/8/layout/list1"/>
    <dgm:cxn modelId="{AFA06254-D6B8-FF4C-97C8-BDC2AD624330}" type="presParOf" srcId="{639E2F97-83A5-304F-89CB-6B662A2685ED}" destId="{29BFE30B-815B-6249-A2A8-B0FD5E8FD122}" srcOrd="2" destOrd="0" presId="urn:microsoft.com/office/officeart/2005/8/layout/list1"/>
    <dgm:cxn modelId="{3AD50EF3-D35E-304A-AE93-911D1C6C036B}" type="presParOf" srcId="{639E2F97-83A5-304F-89CB-6B662A2685ED}" destId="{EB1E5007-E774-994D-9F3C-D2C822651AE6}" srcOrd="3" destOrd="0" presId="urn:microsoft.com/office/officeart/2005/8/layout/list1"/>
    <dgm:cxn modelId="{DBEC2EA1-0EFD-F440-94E5-5993014703F8}" type="presParOf" srcId="{639E2F97-83A5-304F-89CB-6B662A2685ED}" destId="{2DE746CF-27EB-894A-9294-F41DD8325B71}" srcOrd="4" destOrd="0" presId="urn:microsoft.com/office/officeart/2005/8/layout/list1"/>
    <dgm:cxn modelId="{3792D823-69E0-3949-9E7C-421B7E2F2260}" type="presParOf" srcId="{2DE746CF-27EB-894A-9294-F41DD8325B71}" destId="{3498A5E4-6CDC-A84D-B5CB-19A8556CCB26}" srcOrd="0" destOrd="0" presId="urn:microsoft.com/office/officeart/2005/8/layout/list1"/>
    <dgm:cxn modelId="{7BEAF0F9-CA17-B541-A618-0B11E8C6A6BB}" type="presParOf" srcId="{2DE746CF-27EB-894A-9294-F41DD8325B71}" destId="{AD9EA12A-A710-B344-AE74-5C9C8B59BB71}" srcOrd="1" destOrd="0" presId="urn:microsoft.com/office/officeart/2005/8/layout/list1"/>
    <dgm:cxn modelId="{0D3ACC15-E2B2-9845-86DE-0865420F5F2D}" type="presParOf" srcId="{639E2F97-83A5-304F-89CB-6B662A2685ED}" destId="{E9733FC5-1B71-E044-A535-B2F9482A97E5}" srcOrd="5" destOrd="0" presId="urn:microsoft.com/office/officeart/2005/8/layout/list1"/>
    <dgm:cxn modelId="{04EB8260-20FA-9D43-BBC5-C815B52A7DC3}" type="presParOf" srcId="{639E2F97-83A5-304F-89CB-6B662A2685ED}" destId="{0E961AEA-928F-D146-8E04-4C663728AACC}" srcOrd="6" destOrd="0" presId="urn:microsoft.com/office/officeart/2005/8/layout/list1"/>
    <dgm:cxn modelId="{F8099D61-042A-D64F-8BE5-EA50DFD0D07B}" type="presParOf" srcId="{639E2F97-83A5-304F-89CB-6B662A2685ED}" destId="{9F1F9942-9C61-434A-8592-13977D718AC7}" srcOrd="7" destOrd="0" presId="urn:microsoft.com/office/officeart/2005/8/layout/list1"/>
    <dgm:cxn modelId="{D07A8CFD-4D88-C140-A781-A7C0D784BCFE}" type="presParOf" srcId="{639E2F97-83A5-304F-89CB-6B662A2685ED}" destId="{9ABA1530-CA40-874A-83AC-1A0B8AF244A9}" srcOrd="8" destOrd="0" presId="urn:microsoft.com/office/officeart/2005/8/layout/list1"/>
    <dgm:cxn modelId="{75F8DFD2-C915-9D4C-A70C-D2A2C94E249E}" type="presParOf" srcId="{9ABA1530-CA40-874A-83AC-1A0B8AF244A9}" destId="{1C23CB63-90A8-D948-83B5-FF7AB64C3AB3}" srcOrd="0" destOrd="0" presId="urn:microsoft.com/office/officeart/2005/8/layout/list1"/>
    <dgm:cxn modelId="{E148B579-AC37-5B4F-BEA2-CBF596CA4883}" type="presParOf" srcId="{9ABA1530-CA40-874A-83AC-1A0B8AF244A9}" destId="{C0EC3215-F07B-7348-B404-B251BE66ECEE}" srcOrd="1" destOrd="0" presId="urn:microsoft.com/office/officeart/2005/8/layout/list1"/>
    <dgm:cxn modelId="{959F8130-D2C2-BD45-8CC5-E70B82DB5701}" type="presParOf" srcId="{639E2F97-83A5-304F-89CB-6B662A2685ED}" destId="{043DA706-CDC9-0049-BDEC-BD4377DC852A}" srcOrd="9" destOrd="0" presId="urn:microsoft.com/office/officeart/2005/8/layout/list1"/>
    <dgm:cxn modelId="{CB9ED568-D645-BB4A-9854-D89D2B4D634A}" type="presParOf" srcId="{639E2F97-83A5-304F-89CB-6B662A2685ED}" destId="{D8884E44-B9AF-B049-ACA5-5D15B98C4250}" srcOrd="10" destOrd="0" presId="urn:microsoft.com/office/officeart/2005/8/layout/list1"/>
    <dgm:cxn modelId="{4486350C-311D-9F47-B39A-69A6F3266337}" type="presParOf" srcId="{639E2F97-83A5-304F-89CB-6B662A2685ED}" destId="{3CFD13E3-92F4-9447-912A-08475459D651}" srcOrd="11" destOrd="0" presId="urn:microsoft.com/office/officeart/2005/8/layout/list1"/>
    <dgm:cxn modelId="{F138820E-041A-594A-B9C8-44F4E9C477E3}" type="presParOf" srcId="{639E2F97-83A5-304F-89CB-6B662A2685ED}" destId="{64C36085-E569-ED42-8321-9836916A811F}" srcOrd="12" destOrd="0" presId="urn:microsoft.com/office/officeart/2005/8/layout/list1"/>
    <dgm:cxn modelId="{8016094D-CFB2-9F4C-B7C1-747C31C0382A}" type="presParOf" srcId="{64C36085-E569-ED42-8321-9836916A811F}" destId="{CAE713A2-B5F1-B84E-8305-69FEE1EE5857}" srcOrd="0" destOrd="0" presId="urn:microsoft.com/office/officeart/2005/8/layout/list1"/>
    <dgm:cxn modelId="{428635B2-3A29-9A4F-9CFA-3E64F6620D60}" type="presParOf" srcId="{64C36085-E569-ED42-8321-9836916A811F}" destId="{B69BF8ED-9568-BA45-B376-F6FD7C8A4DAF}" srcOrd="1" destOrd="0" presId="urn:microsoft.com/office/officeart/2005/8/layout/list1"/>
    <dgm:cxn modelId="{01A8370D-86CA-D448-85A6-58CFD92263EC}" type="presParOf" srcId="{639E2F97-83A5-304F-89CB-6B662A2685ED}" destId="{5602D36E-F7F5-5A4B-9844-8C9CFC5A2A0D}" srcOrd="13" destOrd="0" presId="urn:microsoft.com/office/officeart/2005/8/layout/list1"/>
    <dgm:cxn modelId="{3F528997-61AD-074A-B11D-A133023C56B1}" type="presParOf" srcId="{639E2F97-83A5-304F-89CB-6B662A2685ED}" destId="{3510034B-31CB-4446-A77D-4EF1948E87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CE3CE18C-7318-433A-818C-AD9BDC41481A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47D814F-AE39-412A-B0B0-E75DA3C074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50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91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489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80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604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348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19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84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896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720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724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99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E4999-27ED-4FA6-8B46-C1F9CFBB4CBD}" type="datetimeFigureOut">
              <a:rPr lang="es-EC" smtClean="0"/>
              <a:t>23/06/2017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D480-F78E-4BB6-9A0B-6A4E49F56D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308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r="948" b="28573"/>
          <a:stretch/>
        </p:blipFill>
        <p:spPr>
          <a:xfrm>
            <a:off x="0" y="-27012"/>
            <a:ext cx="9144000" cy="468014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3528" y="4689795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070448"/>
                </a:solidFill>
              </a:rPr>
              <a:t>MESAS DE TRABAJO PREVIO AL EVENTO DE RENDICIÓN ANUAL DE CUENTAS 2016</a:t>
            </a:r>
          </a:p>
          <a:p>
            <a:pPr algn="ctr"/>
            <a:endParaRPr lang="es-EC" sz="3200" b="1" dirty="0">
              <a:solidFill>
                <a:srgbClr val="070448"/>
              </a:solidFill>
            </a:endParaRPr>
          </a:p>
          <a:p>
            <a:pPr algn="ctr"/>
            <a:r>
              <a:rPr lang="es-EC" sz="3200" b="1" dirty="0" smtClean="0">
                <a:solidFill>
                  <a:srgbClr val="070448"/>
                </a:solidFill>
              </a:rPr>
              <a:t>Miércoles, 12 de abril de 2017</a:t>
            </a:r>
          </a:p>
        </p:txBody>
      </p:sp>
    </p:spTree>
    <p:extLst>
      <p:ext uri="{BB962C8B-B14F-4D97-AF65-F5344CB8AC3E}">
        <p14:creationId xmlns:p14="http://schemas.microsoft.com/office/powerpoint/2010/main" val="36114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6"/>
          <p:cNvSpPr/>
          <p:nvPr/>
        </p:nvSpPr>
        <p:spPr>
          <a:xfrm>
            <a:off x="973363" y="5661248"/>
            <a:ext cx="2701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Amarilis Borja Herrera, Mg. Sc.</a:t>
            </a:r>
            <a:endParaRPr lang="es-E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E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VICERRECTORA  ACADEMICA</a:t>
            </a:r>
            <a:endParaRPr lang="es-ES" sz="12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7"/>
          <p:cNvSpPr/>
          <p:nvPr/>
        </p:nvSpPr>
        <p:spPr>
          <a:xfrm>
            <a:off x="6035369" y="5661248"/>
            <a:ext cx="3086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Soc. Ramiro Ordóñez Morejón,  Mg. Sc</a:t>
            </a:r>
            <a:endParaRPr lang="es-E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E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VICERRECTOR ADMINISTRATIVO</a:t>
            </a:r>
            <a:endParaRPr lang="es-ES" sz="12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9824" r="4779"/>
          <a:stretch/>
        </p:blipFill>
        <p:spPr>
          <a:xfrm>
            <a:off x="1611670" y="1459288"/>
            <a:ext cx="6264695" cy="3867396"/>
          </a:xfrm>
          <a:prstGeom prst="rect">
            <a:avLst/>
          </a:prstGeom>
        </p:spPr>
      </p:pic>
      <p:sp>
        <p:nvSpPr>
          <p:cNvPr id="25" name="CuadroTexto 11"/>
          <p:cNvSpPr txBox="1"/>
          <p:nvPr/>
        </p:nvSpPr>
        <p:spPr>
          <a:xfrm>
            <a:off x="-20538" y="68549"/>
            <a:ext cx="916453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6724">
              <a:lnSpc>
                <a:spcPct val="90000"/>
              </a:lnSpc>
              <a:spcBef>
                <a:spcPct val="0"/>
              </a:spcBef>
            </a:pPr>
            <a:r>
              <a:rPr lang="es-EC" sz="2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AUTORIDADES UNIVERSITARIAS</a:t>
            </a:r>
            <a:endParaRPr lang="es-EC" sz="2800" b="1" i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ángulo 3"/>
          <p:cNvSpPr/>
          <p:nvPr/>
        </p:nvSpPr>
        <p:spPr>
          <a:xfrm>
            <a:off x="2893300" y="5661248"/>
            <a:ext cx="3701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César </a:t>
            </a:r>
            <a:r>
              <a:rPr lang="es-E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Quezada 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Abad, </a:t>
            </a:r>
            <a:r>
              <a:rPr lang="es-E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</a:p>
          <a:p>
            <a:pPr algn="ctr" fontAlgn="base"/>
            <a:r>
              <a:rPr lang="es-E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</a:t>
            </a:r>
            <a:r>
              <a:rPr lang="es-E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endParaRPr lang="es-ES" sz="12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 descr="C:\Users\WRojas\Dropbox\MARCA UTMACH_C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77" b="-6793"/>
          <a:stretch/>
        </p:blipFill>
        <p:spPr bwMode="auto">
          <a:xfrm>
            <a:off x="138973" y="189824"/>
            <a:ext cx="1264675" cy="1366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4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Comisión de Consolidación del Informe de Rendición Anual de Cuentas 2016</a:t>
            </a:r>
            <a:endParaRPr lang="es-ES_tradn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7225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46" y="-154469"/>
            <a:ext cx="9164538" cy="68853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327" y="-33139"/>
            <a:ext cx="8614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b="1" i="1" dirty="0" smtClean="0">
                <a:solidFill>
                  <a:schemeClr val="bg1"/>
                </a:solidFill>
              </a:rPr>
              <a:t>COMISIÓN DESIGNADA POR LA MÁXIMA AUTORIDAD PARA LA CONSOLIDACIÓN DEL INFORME DE RENDICIÓN ANUAL DE CUENTAS 2016</a:t>
            </a:r>
            <a:endParaRPr lang="es-ES_tradnl" sz="17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86626152"/>
              </p:ext>
            </p:extLst>
          </p:nvPr>
        </p:nvGraphicFramePr>
        <p:xfrm>
          <a:off x="458754" y="995447"/>
          <a:ext cx="7929670" cy="538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933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46" y="-154469"/>
            <a:ext cx="9164538" cy="688538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148064" y="1424970"/>
            <a:ext cx="2668170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Certificación ISO 9001:2008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6977521" y="4290482"/>
            <a:ext cx="1379673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sz="2000" dirty="0"/>
              <a:t>Sistema de </a:t>
            </a:r>
            <a:endParaRPr lang="es-EC" sz="2000" dirty="0" smtClean="0"/>
          </a:p>
          <a:p>
            <a:pPr algn="ctr"/>
            <a:r>
              <a:rPr lang="es-EC" sz="2000" dirty="0" smtClean="0"/>
              <a:t>Titulación</a:t>
            </a:r>
            <a:endParaRPr lang="es-ES" sz="2000" dirty="0"/>
          </a:p>
        </p:txBody>
      </p:sp>
      <p:sp>
        <p:nvSpPr>
          <p:cNvPr id="6" name="Rectángulo 5"/>
          <p:cNvSpPr/>
          <p:nvPr/>
        </p:nvSpPr>
        <p:spPr>
          <a:xfrm>
            <a:off x="3233208" y="6021288"/>
            <a:ext cx="3066984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smtClean="0"/>
              <a:t>Fortalecimiento de la Academia (nuevos PhD’s)</a:t>
            </a:r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7034675" y="3301947"/>
            <a:ext cx="1705131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smtClean="0"/>
              <a:t>Bienestar Estudiantil</a:t>
            </a:r>
            <a:endParaRPr lang="es-ES" sz="2000" dirty="0"/>
          </a:p>
        </p:txBody>
      </p:sp>
      <p:sp>
        <p:nvSpPr>
          <p:cNvPr id="8" name="Rectángulo 7"/>
          <p:cNvSpPr/>
          <p:nvPr/>
        </p:nvSpPr>
        <p:spPr>
          <a:xfrm>
            <a:off x="6876217" y="2276872"/>
            <a:ext cx="1584215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sz="2000" dirty="0"/>
              <a:t>P</a:t>
            </a:r>
            <a:r>
              <a:rPr lang="es-EC" sz="2000" dirty="0" smtClean="0"/>
              <a:t>royectos </a:t>
            </a:r>
            <a:r>
              <a:rPr lang="es-EC" sz="2000" dirty="0"/>
              <a:t>de </a:t>
            </a:r>
            <a:endParaRPr lang="es-EC" sz="2000" dirty="0" smtClean="0"/>
          </a:p>
          <a:p>
            <a:pPr algn="ctr"/>
            <a:r>
              <a:rPr lang="es-EC" sz="2000" dirty="0" smtClean="0"/>
              <a:t>Vinculación</a:t>
            </a:r>
            <a:endParaRPr lang="es-ES" sz="2000" dirty="0"/>
          </a:p>
        </p:txBody>
      </p:sp>
      <p:sp>
        <p:nvSpPr>
          <p:cNvPr id="9" name="Rectángulo 8"/>
          <p:cNvSpPr/>
          <p:nvPr/>
        </p:nvSpPr>
        <p:spPr>
          <a:xfrm>
            <a:off x="-12889" y="3469687"/>
            <a:ext cx="2379182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Maestrías: en proceso </a:t>
            </a:r>
            <a:r>
              <a:rPr lang="es-ES" sz="2000" smtClean="0"/>
              <a:t>de diseño</a:t>
            </a:r>
            <a:endParaRPr lang="es-ES" sz="2000" dirty="0"/>
          </a:p>
        </p:txBody>
      </p:sp>
      <p:sp>
        <p:nvSpPr>
          <p:cNvPr id="10" name="Rectángulo 9"/>
          <p:cNvSpPr/>
          <p:nvPr/>
        </p:nvSpPr>
        <p:spPr>
          <a:xfrm>
            <a:off x="10970" y="4290482"/>
            <a:ext cx="2286134" cy="132343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Mejora de las relaciones de cooperación interinstitucional</a:t>
            </a:r>
            <a:endParaRPr lang="es-ES" sz="2000" dirty="0"/>
          </a:p>
        </p:txBody>
      </p:sp>
      <p:sp>
        <p:nvSpPr>
          <p:cNvPr id="11" name="Rectángulo 10"/>
          <p:cNvSpPr/>
          <p:nvPr/>
        </p:nvSpPr>
        <p:spPr>
          <a:xfrm>
            <a:off x="2365299" y="764704"/>
            <a:ext cx="4779385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sz="2000" dirty="0" smtClean="0"/>
              <a:t>Acreditación y recategorización institucional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565008" y="3301947"/>
            <a:ext cx="2379947" cy="707886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Gestión Institucional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2016</a:t>
            </a:r>
            <a:endParaRPr lang="es-ES" sz="2000" b="1" dirty="0">
              <a:solidFill>
                <a:schemeClr val="bg1"/>
              </a:solidFill>
            </a:endParaRPr>
          </a:p>
        </p:txBody>
      </p:sp>
      <p:cxnSp>
        <p:nvCxnSpPr>
          <p:cNvPr id="13" name="Conector recto 12"/>
          <p:cNvCxnSpPr>
            <a:stCxn id="12" idx="0"/>
            <a:endCxn id="11" idx="2"/>
          </p:cNvCxnSpPr>
          <p:nvPr/>
        </p:nvCxnSpPr>
        <p:spPr>
          <a:xfrm flipV="1">
            <a:off x="4754982" y="1164814"/>
            <a:ext cx="10" cy="2137133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12" idx="0"/>
            <a:endCxn id="4" idx="2"/>
          </p:cNvCxnSpPr>
          <p:nvPr/>
        </p:nvCxnSpPr>
        <p:spPr>
          <a:xfrm flipV="1">
            <a:off x="4754982" y="2132856"/>
            <a:ext cx="1727167" cy="1169091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12" idx="3"/>
            <a:endCxn id="8" idx="1"/>
          </p:cNvCxnSpPr>
          <p:nvPr/>
        </p:nvCxnSpPr>
        <p:spPr>
          <a:xfrm flipV="1">
            <a:off x="5944955" y="2630815"/>
            <a:ext cx="931262" cy="1025075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12" idx="3"/>
            <a:endCxn id="5" idx="1"/>
          </p:cNvCxnSpPr>
          <p:nvPr/>
        </p:nvCxnSpPr>
        <p:spPr>
          <a:xfrm>
            <a:off x="5944955" y="3655890"/>
            <a:ext cx="1032566" cy="988535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12" idx="2"/>
            <a:endCxn id="6" idx="0"/>
          </p:cNvCxnSpPr>
          <p:nvPr/>
        </p:nvCxnSpPr>
        <p:spPr>
          <a:xfrm>
            <a:off x="4754982" y="4009833"/>
            <a:ext cx="11718" cy="2011455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12" idx="1"/>
            <a:endCxn id="10" idx="3"/>
          </p:cNvCxnSpPr>
          <p:nvPr/>
        </p:nvCxnSpPr>
        <p:spPr>
          <a:xfrm flipH="1">
            <a:off x="2297104" y="3655890"/>
            <a:ext cx="1267904" cy="1296312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12" idx="3"/>
            <a:endCxn id="7" idx="1"/>
          </p:cNvCxnSpPr>
          <p:nvPr/>
        </p:nvCxnSpPr>
        <p:spPr>
          <a:xfrm>
            <a:off x="5944955" y="3655890"/>
            <a:ext cx="1089720" cy="0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12" idx="1"/>
            <a:endCxn id="9" idx="3"/>
          </p:cNvCxnSpPr>
          <p:nvPr/>
        </p:nvCxnSpPr>
        <p:spPr>
          <a:xfrm flipH="1">
            <a:off x="2366293" y="3655890"/>
            <a:ext cx="1198715" cy="167740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12" idx="1"/>
            <a:endCxn id="22" idx="3"/>
          </p:cNvCxnSpPr>
          <p:nvPr/>
        </p:nvCxnSpPr>
        <p:spPr>
          <a:xfrm flipH="1" flipV="1">
            <a:off x="2347098" y="2784704"/>
            <a:ext cx="1217910" cy="871186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43036" y="2276872"/>
            <a:ext cx="2304062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9/29 rediseños curriculares aprobados</a:t>
            </a:r>
            <a:endParaRPr lang="es-ES" sz="2000" dirty="0"/>
          </a:p>
        </p:txBody>
      </p:sp>
      <p:sp>
        <p:nvSpPr>
          <p:cNvPr id="31" name="Rectángulo 30"/>
          <p:cNvSpPr/>
          <p:nvPr/>
        </p:nvSpPr>
        <p:spPr>
          <a:xfrm>
            <a:off x="2225096" y="5080789"/>
            <a:ext cx="2016224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Fortalecimiento de la Investigación</a:t>
            </a:r>
            <a:endParaRPr lang="es-ES" sz="2000" dirty="0"/>
          </a:p>
        </p:txBody>
      </p:sp>
      <p:cxnSp>
        <p:nvCxnSpPr>
          <p:cNvPr id="32" name="Conector recto 31"/>
          <p:cNvCxnSpPr>
            <a:stCxn id="12" idx="2"/>
            <a:endCxn id="31" idx="0"/>
          </p:cNvCxnSpPr>
          <p:nvPr/>
        </p:nvCxnSpPr>
        <p:spPr>
          <a:xfrm flipH="1">
            <a:off x="3233208" y="4009833"/>
            <a:ext cx="1521774" cy="1070956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n 41" descr="C:\Users\WRojas\Dropbox\MARCA UTMACH_C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77" b="-6793"/>
          <a:stretch/>
        </p:blipFill>
        <p:spPr bwMode="auto">
          <a:xfrm>
            <a:off x="20640" y="1192"/>
            <a:ext cx="1264675" cy="1366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CuadroTexto 11"/>
          <p:cNvSpPr txBox="1"/>
          <p:nvPr/>
        </p:nvSpPr>
        <p:spPr>
          <a:xfrm>
            <a:off x="1331640" y="68549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b="1" dirty="0">
                <a:solidFill>
                  <a:schemeClr val="bg1"/>
                </a:solidFill>
              </a:rPr>
              <a:t>RESUMEN EJECUTIVO DE LA SITUACIÓN DE LA </a:t>
            </a:r>
            <a:r>
              <a:rPr lang="es-ES" sz="2000" b="1" dirty="0" smtClean="0">
                <a:solidFill>
                  <a:schemeClr val="bg1"/>
                </a:solidFill>
              </a:rPr>
              <a:t>UTMACH</a:t>
            </a:r>
            <a:endParaRPr lang="es-EC" sz="2000" dirty="0">
              <a:solidFill>
                <a:schemeClr val="bg1"/>
              </a:solidFill>
            </a:endParaRPr>
          </a:p>
        </p:txBody>
      </p:sp>
      <p:cxnSp>
        <p:nvCxnSpPr>
          <p:cNvPr id="45" name="Conector recto 44"/>
          <p:cNvCxnSpPr>
            <a:stCxn id="47" idx="2"/>
            <a:endCxn id="12" idx="0"/>
          </p:cNvCxnSpPr>
          <p:nvPr/>
        </p:nvCxnSpPr>
        <p:spPr>
          <a:xfrm>
            <a:off x="3161200" y="2440633"/>
            <a:ext cx="1593782" cy="861314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 46"/>
          <p:cNvSpPr/>
          <p:nvPr/>
        </p:nvSpPr>
        <p:spPr>
          <a:xfrm>
            <a:off x="2225096" y="1424970"/>
            <a:ext cx="1872208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3 carreras en proceso de evaluación</a:t>
            </a:r>
            <a:endParaRPr lang="es-ES" sz="2000" dirty="0"/>
          </a:p>
        </p:txBody>
      </p:sp>
      <p:cxnSp>
        <p:nvCxnSpPr>
          <p:cNvPr id="70" name="Conector recto 69"/>
          <p:cNvCxnSpPr>
            <a:endCxn id="72" idx="0"/>
          </p:cNvCxnSpPr>
          <p:nvPr/>
        </p:nvCxnSpPr>
        <p:spPr>
          <a:xfrm>
            <a:off x="4754982" y="4029165"/>
            <a:ext cx="1616955" cy="1051624"/>
          </a:xfrm>
          <a:prstGeom prst="line">
            <a:avLst/>
          </a:prstGeom>
          <a:ln>
            <a:solidFill>
              <a:srgbClr val="0C07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ángulo 71"/>
          <p:cNvSpPr/>
          <p:nvPr/>
        </p:nvSpPr>
        <p:spPr>
          <a:xfrm>
            <a:off x="4839519" y="5080789"/>
            <a:ext cx="3064836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Mejoras en la Infraestructura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699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31" grpId="0" animBg="1"/>
      <p:bldP spid="47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/>
          <a:stretch/>
        </p:blipFill>
        <p:spPr>
          <a:xfrm>
            <a:off x="395535" y="2376"/>
            <a:ext cx="8629777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52913" cy="90872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 rot="16200000">
            <a:off x="-2127679" y="2609255"/>
            <a:ext cx="6541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smtClean="0">
                <a:solidFill>
                  <a:schemeClr val="accent1"/>
                </a:solidFill>
              </a:rPr>
              <a:t>ASPECTOS A INFORMAR EN LA RENDICIÓN DE CUENTAS</a:t>
            </a:r>
            <a:endParaRPr lang="es-EC" sz="4000" b="1" dirty="0">
              <a:solidFill>
                <a:schemeClr val="accent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71800" y="316052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 smtClean="0">
                <a:solidFill>
                  <a:schemeClr val="bg1"/>
                </a:solidFill>
              </a:rPr>
              <a:t>Según Art. 10 de la LOCPCCS y el 93 de la LOPC</a:t>
            </a:r>
            <a:endParaRPr lang="es-EC" sz="2800" b="1" i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36179" y="1835301"/>
            <a:ext cx="6118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Cumplimiento de políticas, planes, programas y proyectos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Cumplimiento de Objetivos y el plan estratégico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Estado de ejecución de planes operativos anuales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Detalle de procesos de Contratación de Obras y servicios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Detalle de procesos de contratación pública en general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Cumplimiento de recomendaciones y pronunciamientos emanadas por la Función de Transparencia y Control Social y por la Procuraduría General del Estado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Estado de procesos de adquisición y enajenación de bienes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Estado de compromisos asumidos con la comunidad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Informes de balances de obligaciones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bg1"/>
                </a:solidFill>
              </a:rPr>
              <a:t>Los que sean transcendencia para el interés colectivo</a:t>
            </a:r>
          </a:p>
        </p:txBody>
      </p:sp>
    </p:spTree>
    <p:extLst>
      <p:ext uri="{BB962C8B-B14F-4D97-AF65-F5344CB8AC3E}">
        <p14:creationId xmlns:p14="http://schemas.microsoft.com/office/powerpoint/2010/main" val="17861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1539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/>
          <a:stretch/>
        </p:blipFill>
        <p:spPr>
          <a:xfrm>
            <a:off x="-4058642" y="0"/>
            <a:ext cx="13228240" cy="6858000"/>
          </a:xfrm>
          <a:prstGeom prst="rect">
            <a:avLst/>
          </a:prstGeom>
        </p:spPr>
      </p:pic>
      <p:pic>
        <p:nvPicPr>
          <p:cNvPr id="5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52913" cy="90872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8687" y="317466"/>
            <a:ext cx="7153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 smtClean="0">
                <a:solidFill>
                  <a:schemeClr val="bg1"/>
                </a:solidFill>
              </a:rPr>
              <a:t>FASES DEL PROCESO DE RENDICIÓN ANUAL DE CUENTAS</a:t>
            </a:r>
            <a:endParaRPr lang="es-EC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866790879"/>
              </p:ext>
            </p:extLst>
          </p:nvPr>
        </p:nvGraphicFramePr>
        <p:xfrm>
          <a:off x="77338" y="1315112"/>
          <a:ext cx="5934821" cy="441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errar llave 10"/>
          <p:cNvSpPr/>
          <p:nvPr/>
        </p:nvSpPr>
        <p:spPr>
          <a:xfrm>
            <a:off x="6156176" y="1333283"/>
            <a:ext cx="379237" cy="2167725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6876256" y="1711479"/>
            <a:ext cx="1944216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Según Resolución Nro. 449-2017 del CPCCS: </a:t>
            </a:r>
          </a:p>
          <a:p>
            <a:r>
              <a:rPr lang="es-ES_tradnl" dirty="0" smtClean="0"/>
              <a:t>Enero-Abril de 2017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876256" y="4221088"/>
            <a:ext cx="2051943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Según Resolución Nro. 449-2017 del CPCCS: </a:t>
            </a:r>
          </a:p>
          <a:p>
            <a:r>
              <a:rPr lang="es-ES_tradnl" dirty="0" smtClean="0"/>
              <a:t>Mayo-2017</a:t>
            </a:r>
            <a:endParaRPr lang="es-ES_tradnl" dirty="0"/>
          </a:p>
        </p:txBody>
      </p:sp>
      <p:sp>
        <p:nvSpPr>
          <p:cNvPr id="14" name="Cerrar llave 13"/>
          <p:cNvSpPr/>
          <p:nvPr/>
        </p:nvSpPr>
        <p:spPr>
          <a:xfrm>
            <a:off x="6156175" y="3874934"/>
            <a:ext cx="379237" cy="2016983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22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/>
          <a:stretch/>
        </p:blipFill>
        <p:spPr>
          <a:xfrm>
            <a:off x="-4058642" y="0"/>
            <a:ext cx="13228240" cy="6858000"/>
          </a:xfrm>
          <a:prstGeom prst="rect">
            <a:avLst/>
          </a:prstGeom>
        </p:spPr>
      </p:pic>
      <p:pic>
        <p:nvPicPr>
          <p:cNvPr id="5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52913" cy="90872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8687" y="317466"/>
            <a:ext cx="7153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i="1" dirty="0" smtClean="0">
                <a:solidFill>
                  <a:schemeClr val="bg1"/>
                </a:solidFill>
              </a:rPr>
              <a:t>INFORMACIÓN ADICIONAL QUE LA MÁXIMA AUTORIDAD INFORMARÁ</a:t>
            </a:r>
            <a:endParaRPr lang="es-EC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73404169"/>
              </p:ext>
            </p:extLst>
          </p:nvPr>
        </p:nvGraphicFramePr>
        <p:xfrm>
          <a:off x="77338" y="1315112"/>
          <a:ext cx="7591006" cy="521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061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r="948" b="28573"/>
          <a:stretch/>
        </p:blipFill>
        <p:spPr>
          <a:xfrm>
            <a:off x="0" y="-27012"/>
            <a:ext cx="9144000" cy="468014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3528" y="468979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rgbClr val="070448"/>
                </a:solidFill>
              </a:rPr>
              <a:t>2016, año de la acreditación</a:t>
            </a:r>
          </a:p>
        </p:txBody>
      </p:sp>
    </p:spTree>
    <p:extLst>
      <p:ext uri="{BB962C8B-B14F-4D97-AF65-F5344CB8AC3E}">
        <p14:creationId xmlns:p14="http://schemas.microsoft.com/office/powerpoint/2010/main" val="22208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419</Words>
  <Application>Microsoft Office PowerPoint</Application>
  <PresentationFormat>Presentación en pantalla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Comisión de Consolidación del Informe de Rendición Anual de Cuentas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Asdrubal</dc:creator>
  <cp:lastModifiedBy>Elizabeth Esperanza Brito Arias</cp:lastModifiedBy>
  <cp:revision>287</cp:revision>
  <cp:lastPrinted>2017-06-23T19:22:56Z</cp:lastPrinted>
  <dcterms:created xsi:type="dcterms:W3CDTF">2016-03-18T15:51:03Z</dcterms:created>
  <dcterms:modified xsi:type="dcterms:W3CDTF">2017-06-23T19:35:41Z</dcterms:modified>
</cp:coreProperties>
</file>