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1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2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522" r:id="rId4"/>
    <p:sldId id="472" r:id="rId5"/>
    <p:sldId id="527" r:id="rId6"/>
    <p:sldId id="512" r:id="rId7"/>
    <p:sldId id="513" r:id="rId8"/>
    <p:sldId id="471" r:id="rId9"/>
    <p:sldId id="525" r:id="rId10"/>
    <p:sldId id="526" r:id="rId11"/>
    <p:sldId id="517" r:id="rId12"/>
    <p:sldId id="509" r:id="rId13"/>
    <p:sldId id="450" r:id="rId14"/>
    <p:sldId id="523" r:id="rId15"/>
    <p:sldId id="493" r:id="rId16"/>
    <p:sldId id="524" r:id="rId17"/>
    <p:sldId id="503" r:id="rId18"/>
    <p:sldId id="500" r:id="rId19"/>
    <p:sldId id="501" r:id="rId20"/>
    <p:sldId id="502" r:id="rId21"/>
    <p:sldId id="518" r:id="rId22"/>
    <p:sldId id="495" r:id="rId23"/>
    <p:sldId id="528" r:id="rId24"/>
    <p:sldId id="462" r:id="rId25"/>
    <p:sldId id="519" r:id="rId26"/>
    <p:sldId id="463" r:id="rId27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  <a:srgbClr val="7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1" autoAdjust="0"/>
    <p:restoredTop sz="94605" autoAdjust="0"/>
  </p:normalViewPr>
  <p:slideViewPr>
    <p:cSldViewPr>
      <p:cViewPr>
        <p:scale>
          <a:sx n="48" d="100"/>
          <a:sy n="48" d="100"/>
        </p:scale>
        <p:origin x="-91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29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slide" Target="../slides/slide20.xml"/><Relationship Id="rId1" Type="http://schemas.openxmlformats.org/officeDocument/2006/relationships/slide" Target="../slides/slide19.xml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6FF7ED-F22A-4149-95DA-B653E11810B0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1927FA5-5D2B-448E-9BAB-D6816C31BF04}">
      <dgm:prSet phldrT="[Texto]" custT="1"/>
      <dgm:spPr/>
      <dgm:t>
        <a:bodyPr/>
        <a:lstStyle/>
        <a:p>
          <a:r>
            <a:rPr lang="es-ES" sz="3200" dirty="0" smtClean="0"/>
            <a:t>PARTICIPACIÓN EN EDUCACIÓN SUPERIOR</a:t>
          </a:r>
          <a:endParaRPr lang="es-EC" sz="3200" dirty="0"/>
        </a:p>
      </dgm:t>
    </dgm:pt>
    <dgm:pt modelId="{B5066EAD-609F-4ABE-B8D5-05BBB352CFC6}" type="parTrans" cxnId="{61334CB4-D72A-4CCD-87A8-2BAE13EA7CDD}">
      <dgm:prSet/>
      <dgm:spPr/>
      <dgm:t>
        <a:bodyPr/>
        <a:lstStyle/>
        <a:p>
          <a:endParaRPr lang="es-EC"/>
        </a:p>
      </dgm:t>
    </dgm:pt>
    <dgm:pt modelId="{1B700842-70C9-4FDD-9F02-A72EF5D5116F}" type="sibTrans" cxnId="{61334CB4-D72A-4CCD-87A8-2BAE13EA7CDD}">
      <dgm:prSet/>
      <dgm:spPr/>
      <dgm:t>
        <a:bodyPr/>
        <a:lstStyle/>
        <a:p>
          <a:endParaRPr lang="es-EC"/>
        </a:p>
      </dgm:t>
    </dgm:pt>
    <dgm:pt modelId="{249270A2-80C3-40AE-BF3A-ADCDE1FC2AB6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C" sz="2000" dirty="0" smtClean="0"/>
            <a:t>MASIFICACIÓN</a:t>
          </a:r>
        </a:p>
        <a:p>
          <a:r>
            <a:rPr lang="es-EC" sz="2000" dirty="0" smtClean="0"/>
            <a:t>DE 34% A 74%</a:t>
          </a:r>
          <a:endParaRPr lang="es-EC" sz="2000" dirty="0"/>
        </a:p>
      </dgm:t>
    </dgm:pt>
    <dgm:pt modelId="{347A76F7-37BE-4AD5-B71F-F3AA55ED3EBB}" type="parTrans" cxnId="{452358AA-9E9A-4524-94C1-65CABCB364CA}">
      <dgm:prSet/>
      <dgm:spPr/>
      <dgm:t>
        <a:bodyPr/>
        <a:lstStyle/>
        <a:p>
          <a:endParaRPr lang="es-EC"/>
        </a:p>
      </dgm:t>
    </dgm:pt>
    <dgm:pt modelId="{46283E2E-CA70-4A37-AD94-1E42D5D293F2}" type="sibTrans" cxnId="{452358AA-9E9A-4524-94C1-65CABCB364CA}">
      <dgm:prSet/>
      <dgm:spPr/>
      <dgm:t>
        <a:bodyPr/>
        <a:lstStyle/>
        <a:p>
          <a:endParaRPr lang="es-EC"/>
        </a:p>
      </dgm:t>
    </dgm:pt>
    <dgm:pt modelId="{0C64F59B-6D99-4477-9454-D2162E5C14C3}">
      <dgm:prSet phldrT="[Texto]"/>
      <dgm:spPr>
        <a:solidFill>
          <a:srgbClr val="00B0F0"/>
        </a:solidFill>
      </dgm:spPr>
      <dgm:t>
        <a:bodyPr/>
        <a:lstStyle/>
        <a:p>
          <a:r>
            <a:rPr lang="es-ES" dirty="0" smtClean="0"/>
            <a:t>INTERMEDIA </a:t>
          </a:r>
        </a:p>
        <a:p>
          <a:r>
            <a:rPr lang="es-ES" dirty="0" smtClean="0"/>
            <a:t> (34 a 50%)    </a:t>
          </a:r>
        </a:p>
        <a:p>
          <a:r>
            <a:rPr lang="es-ES" dirty="0" smtClean="0"/>
            <a:t>ECUADOR  34,5%</a:t>
          </a:r>
        </a:p>
        <a:p>
          <a:r>
            <a:rPr lang="es-EC" dirty="0" smtClean="0"/>
            <a:t>AMÉRICA LATINA: 38%</a:t>
          </a:r>
        </a:p>
      </dgm:t>
    </dgm:pt>
    <dgm:pt modelId="{DF9A26F0-3FE2-41FB-BB1A-867CEBA37BA5}" type="parTrans" cxnId="{FFBE4087-C418-413E-8DD7-4AC8086C9CAE}">
      <dgm:prSet/>
      <dgm:spPr/>
      <dgm:t>
        <a:bodyPr/>
        <a:lstStyle/>
        <a:p>
          <a:endParaRPr lang="es-EC"/>
        </a:p>
      </dgm:t>
    </dgm:pt>
    <dgm:pt modelId="{D84490F8-0654-467A-9B80-D402575AB1C1}" type="sibTrans" cxnId="{FFBE4087-C418-413E-8DD7-4AC8086C9CAE}">
      <dgm:prSet/>
      <dgm:spPr/>
      <dgm:t>
        <a:bodyPr/>
        <a:lstStyle/>
        <a:p>
          <a:endParaRPr lang="es-EC"/>
        </a:p>
      </dgm:t>
    </dgm:pt>
    <dgm:pt modelId="{B1550765-1331-4D76-A7B1-094C7FB73557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ES" sz="1800" dirty="0" smtClean="0"/>
            <a:t>AVANZADA </a:t>
          </a:r>
        </a:p>
        <a:p>
          <a:r>
            <a:rPr lang="es-ES" sz="1800" dirty="0" smtClean="0"/>
            <a:t>(51 a 74%) </a:t>
          </a:r>
        </a:p>
        <a:p>
          <a:r>
            <a:rPr lang="es-ES" sz="1800" dirty="0" smtClean="0"/>
            <a:t> ESPAÑA:  71%</a:t>
          </a:r>
        </a:p>
        <a:p>
          <a:r>
            <a:rPr lang="es-ES" sz="1800" dirty="0" smtClean="0"/>
            <a:t>FRANCIA: 55%</a:t>
          </a:r>
        </a:p>
        <a:p>
          <a:r>
            <a:rPr lang="es-ES" sz="1800" dirty="0" smtClean="0"/>
            <a:t>CHILE: 52%</a:t>
          </a:r>
        </a:p>
        <a:p>
          <a:r>
            <a:rPr lang="es-EC" sz="1800" dirty="0" smtClean="0"/>
            <a:t>ARGENTINA: 68%</a:t>
          </a:r>
          <a:endParaRPr lang="es-EC" sz="1800" dirty="0"/>
        </a:p>
      </dgm:t>
    </dgm:pt>
    <dgm:pt modelId="{579C0113-A76D-469D-97BF-8C3E02302C85}" type="parTrans" cxnId="{F505ED97-D319-4D7D-A8EC-BB93A388367E}">
      <dgm:prSet/>
      <dgm:spPr/>
      <dgm:t>
        <a:bodyPr/>
        <a:lstStyle/>
        <a:p>
          <a:endParaRPr lang="es-EC"/>
        </a:p>
      </dgm:t>
    </dgm:pt>
    <dgm:pt modelId="{709CA815-F784-4F6E-AA57-9CDA379006DC}" type="sibTrans" cxnId="{F505ED97-D319-4D7D-A8EC-BB93A388367E}">
      <dgm:prSet/>
      <dgm:spPr/>
      <dgm:t>
        <a:bodyPr/>
        <a:lstStyle/>
        <a:p>
          <a:endParaRPr lang="es-EC"/>
        </a:p>
      </dgm:t>
    </dgm:pt>
    <dgm:pt modelId="{96E09C17-EAEF-49A4-8AFE-A7E35B3C1EF5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S" sz="2000" dirty="0" smtClean="0"/>
            <a:t>UNIVERSALIZACIÓN MAYOR A  75%</a:t>
          </a:r>
          <a:endParaRPr lang="es-EC" sz="2000" dirty="0"/>
        </a:p>
      </dgm:t>
    </dgm:pt>
    <dgm:pt modelId="{AFE2EFB1-0842-48F0-9846-919184415A0A}" type="sibTrans" cxnId="{9579E87D-613F-40B8-9681-F3C6E87006A4}">
      <dgm:prSet/>
      <dgm:spPr/>
      <dgm:t>
        <a:bodyPr/>
        <a:lstStyle/>
        <a:p>
          <a:endParaRPr lang="es-EC"/>
        </a:p>
      </dgm:t>
    </dgm:pt>
    <dgm:pt modelId="{7EB57E94-CD63-4467-9961-ECD6B4303922}" type="parTrans" cxnId="{9579E87D-613F-40B8-9681-F3C6E87006A4}">
      <dgm:prSet/>
      <dgm:spPr/>
      <dgm:t>
        <a:bodyPr/>
        <a:lstStyle/>
        <a:p>
          <a:endParaRPr lang="es-EC"/>
        </a:p>
      </dgm:t>
    </dgm:pt>
    <dgm:pt modelId="{BE51358B-7E33-479E-AAFC-4550CE6F29ED}">
      <dgm:prSet phldrT="[Texto]"/>
      <dgm:spPr>
        <a:solidFill>
          <a:srgbClr val="00B0F0"/>
        </a:solidFill>
      </dgm:spPr>
      <dgm:t>
        <a:bodyPr/>
        <a:lstStyle/>
        <a:p>
          <a:r>
            <a:rPr lang="es-ES" dirty="0" smtClean="0"/>
            <a:t>FINLANDIA: 94%  </a:t>
          </a:r>
        </a:p>
        <a:p>
          <a:r>
            <a:rPr lang="es-ES" dirty="0" smtClean="0"/>
            <a:t>GRECIA: 91%  </a:t>
          </a:r>
        </a:p>
        <a:p>
          <a:r>
            <a:rPr lang="es-ES" dirty="0" smtClean="0"/>
            <a:t>EEUU: 83%        </a:t>
          </a:r>
        </a:p>
        <a:p>
          <a:r>
            <a:rPr lang="es-ES" dirty="0" smtClean="0"/>
            <a:t>CUBA: 118%</a:t>
          </a:r>
          <a:endParaRPr lang="es-EC" dirty="0"/>
        </a:p>
      </dgm:t>
    </dgm:pt>
    <dgm:pt modelId="{0090BFC6-84B7-4C19-9AD6-47CE0EA4F74D}" type="parTrans" cxnId="{7A9946E5-E4EB-4192-BB79-68037A296A61}">
      <dgm:prSet/>
      <dgm:spPr/>
      <dgm:t>
        <a:bodyPr/>
        <a:lstStyle/>
        <a:p>
          <a:endParaRPr lang="es-EC"/>
        </a:p>
      </dgm:t>
    </dgm:pt>
    <dgm:pt modelId="{AE7965B4-9D4B-4A42-A5AB-00CB875DE506}" type="sibTrans" cxnId="{7A9946E5-E4EB-4192-BB79-68037A296A61}">
      <dgm:prSet/>
      <dgm:spPr/>
      <dgm:t>
        <a:bodyPr/>
        <a:lstStyle/>
        <a:p>
          <a:endParaRPr lang="es-EC"/>
        </a:p>
      </dgm:t>
    </dgm:pt>
    <dgm:pt modelId="{BBC5A7EB-AD03-45B7-8C3F-AA56C54BEB5C}" type="pres">
      <dgm:prSet presAssocID="{906FF7ED-F22A-4149-95DA-B653E11810B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41F9D273-16AF-4A10-AD27-09468AFC21E7}" type="pres">
      <dgm:prSet presAssocID="{C1927FA5-5D2B-448E-9BAB-D6816C31BF04}" presName="vertOne" presStyleCnt="0"/>
      <dgm:spPr/>
    </dgm:pt>
    <dgm:pt modelId="{58DB7A34-EF7F-455F-A0C5-33EFCDD6FBE0}" type="pres">
      <dgm:prSet presAssocID="{C1927FA5-5D2B-448E-9BAB-D6816C31BF04}" presName="txOne" presStyleLbl="node0" presStyleIdx="0" presStyleCnt="1" custScaleY="37714" custLinFactNeighborX="-9024" custLinFactNeighborY="-195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6359310-7236-4BC5-87D1-3FAF3F679BFB}" type="pres">
      <dgm:prSet presAssocID="{C1927FA5-5D2B-448E-9BAB-D6816C31BF04}" presName="parTransOne" presStyleCnt="0"/>
      <dgm:spPr/>
    </dgm:pt>
    <dgm:pt modelId="{9D09967E-C57B-48B4-9E24-3B5801BB504D}" type="pres">
      <dgm:prSet presAssocID="{C1927FA5-5D2B-448E-9BAB-D6816C31BF04}" presName="horzOne" presStyleCnt="0"/>
      <dgm:spPr/>
    </dgm:pt>
    <dgm:pt modelId="{DD1EEA6A-A37A-4485-AE0B-561A2A6A7ABF}" type="pres">
      <dgm:prSet presAssocID="{249270A2-80C3-40AE-BF3A-ADCDE1FC2AB6}" presName="vertTwo" presStyleCnt="0"/>
      <dgm:spPr/>
    </dgm:pt>
    <dgm:pt modelId="{C75AF35A-B5D7-42D6-95E9-DA242CFBDF08}" type="pres">
      <dgm:prSet presAssocID="{249270A2-80C3-40AE-BF3A-ADCDE1FC2AB6}" presName="txTwo" presStyleLbl="node2" presStyleIdx="0" presStyleCnt="2" custScaleY="3216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85B28F5-F57E-4FAF-B475-920DC505A806}" type="pres">
      <dgm:prSet presAssocID="{249270A2-80C3-40AE-BF3A-ADCDE1FC2AB6}" presName="parTransTwo" presStyleCnt="0"/>
      <dgm:spPr/>
    </dgm:pt>
    <dgm:pt modelId="{237B9E9B-168B-4FA1-90BC-63FAC531C366}" type="pres">
      <dgm:prSet presAssocID="{249270A2-80C3-40AE-BF3A-ADCDE1FC2AB6}" presName="horzTwo" presStyleCnt="0"/>
      <dgm:spPr/>
    </dgm:pt>
    <dgm:pt modelId="{2D980F8A-CAF2-4C4B-8535-7107CA00E007}" type="pres">
      <dgm:prSet presAssocID="{0C64F59B-6D99-4477-9454-D2162E5C14C3}" presName="vertThree" presStyleCnt="0"/>
      <dgm:spPr/>
    </dgm:pt>
    <dgm:pt modelId="{1CBAF07A-889A-499E-9F6D-C3A964D91C79}" type="pres">
      <dgm:prSet presAssocID="{0C64F59B-6D99-4477-9454-D2162E5C14C3}" presName="txThree" presStyleLbl="node3" presStyleIdx="0" presStyleCnt="3" custScaleY="99730" custLinFactNeighborX="307" custLinFactNeighborY="-254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70D64CB-70DA-4208-BDF0-EF728434636C}" type="pres">
      <dgm:prSet presAssocID="{0C64F59B-6D99-4477-9454-D2162E5C14C3}" presName="horzThree" presStyleCnt="0"/>
      <dgm:spPr/>
    </dgm:pt>
    <dgm:pt modelId="{8B00DE09-3D5B-4417-99E6-C7C976D0FBA8}" type="pres">
      <dgm:prSet presAssocID="{D84490F8-0654-467A-9B80-D402575AB1C1}" presName="sibSpaceThree" presStyleCnt="0"/>
      <dgm:spPr/>
    </dgm:pt>
    <dgm:pt modelId="{A0CFE683-17C7-4518-B1D4-143AB281D5F6}" type="pres">
      <dgm:prSet presAssocID="{B1550765-1331-4D76-A7B1-094C7FB73557}" presName="vertThree" presStyleCnt="0"/>
      <dgm:spPr/>
    </dgm:pt>
    <dgm:pt modelId="{6A7C9F9F-B609-44ED-B83A-35AB09CE9D5B}" type="pres">
      <dgm:prSet presAssocID="{B1550765-1331-4D76-A7B1-094C7FB73557}" presName="txThree" presStyleLbl="node3" presStyleIdx="1" presStyleCnt="3" custScaleY="10377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BCB7691-27BC-4180-B3DD-E885A14BB2A9}" type="pres">
      <dgm:prSet presAssocID="{B1550765-1331-4D76-A7B1-094C7FB73557}" presName="horzThree" presStyleCnt="0"/>
      <dgm:spPr/>
    </dgm:pt>
    <dgm:pt modelId="{F6C79F50-2F0C-4570-ABB2-3AD1CFDFEC94}" type="pres">
      <dgm:prSet presAssocID="{46283E2E-CA70-4A37-AD94-1E42D5D293F2}" presName="sibSpaceTwo" presStyleCnt="0"/>
      <dgm:spPr/>
    </dgm:pt>
    <dgm:pt modelId="{8882D4D8-E8B1-4393-A7B3-969E62553806}" type="pres">
      <dgm:prSet presAssocID="{96E09C17-EAEF-49A4-8AFE-A7E35B3C1EF5}" presName="vertTwo" presStyleCnt="0"/>
      <dgm:spPr/>
    </dgm:pt>
    <dgm:pt modelId="{F9F8284F-2C49-4028-9149-27E78CF0992C}" type="pres">
      <dgm:prSet presAssocID="{96E09C17-EAEF-49A4-8AFE-A7E35B3C1EF5}" presName="txTwo" presStyleLbl="node2" presStyleIdx="1" presStyleCnt="2" custScaleY="3363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54193B9-1E5D-490F-BCA8-72B227FAD16C}" type="pres">
      <dgm:prSet presAssocID="{96E09C17-EAEF-49A4-8AFE-A7E35B3C1EF5}" presName="parTransTwo" presStyleCnt="0"/>
      <dgm:spPr/>
    </dgm:pt>
    <dgm:pt modelId="{12F451CB-BB0A-41A2-A418-AA34BF895A30}" type="pres">
      <dgm:prSet presAssocID="{96E09C17-EAEF-49A4-8AFE-A7E35B3C1EF5}" presName="horzTwo" presStyleCnt="0"/>
      <dgm:spPr/>
    </dgm:pt>
    <dgm:pt modelId="{64CD93D4-9CAE-4DA4-9A8F-3B0DDFAC4961}" type="pres">
      <dgm:prSet presAssocID="{BE51358B-7E33-479E-AAFC-4550CE6F29ED}" presName="vertThree" presStyleCnt="0"/>
      <dgm:spPr/>
    </dgm:pt>
    <dgm:pt modelId="{8EF5738D-F72C-4144-8C4C-0B953D2B352F}" type="pres">
      <dgm:prSet presAssocID="{BE51358B-7E33-479E-AAFC-4550CE6F29ED}" presName="txThree" presStyleLbl="node3" presStyleIdx="2" presStyleCnt="3" custScaleY="9907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C0EC8E5-FBF4-4961-A383-71BA6BD91FC1}" type="pres">
      <dgm:prSet presAssocID="{BE51358B-7E33-479E-AAFC-4550CE6F29ED}" presName="horzThree" presStyleCnt="0"/>
      <dgm:spPr/>
    </dgm:pt>
  </dgm:ptLst>
  <dgm:cxnLst>
    <dgm:cxn modelId="{1EEEDA9A-1889-4369-8AEC-6AE0D94DC59B}" type="presOf" srcId="{96E09C17-EAEF-49A4-8AFE-A7E35B3C1EF5}" destId="{F9F8284F-2C49-4028-9149-27E78CF0992C}" srcOrd="0" destOrd="0" presId="urn:microsoft.com/office/officeart/2005/8/layout/hierarchy4"/>
    <dgm:cxn modelId="{452358AA-9E9A-4524-94C1-65CABCB364CA}" srcId="{C1927FA5-5D2B-448E-9BAB-D6816C31BF04}" destId="{249270A2-80C3-40AE-BF3A-ADCDE1FC2AB6}" srcOrd="0" destOrd="0" parTransId="{347A76F7-37BE-4AD5-B71F-F3AA55ED3EBB}" sibTransId="{46283E2E-CA70-4A37-AD94-1E42D5D293F2}"/>
    <dgm:cxn modelId="{0DD4BA1E-DA43-40B4-943D-DED8D91533D4}" type="presOf" srcId="{249270A2-80C3-40AE-BF3A-ADCDE1FC2AB6}" destId="{C75AF35A-B5D7-42D6-95E9-DA242CFBDF08}" srcOrd="0" destOrd="0" presId="urn:microsoft.com/office/officeart/2005/8/layout/hierarchy4"/>
    <dgm:cxn modelId="{61334CB4-D72A-4CCD-87A8-2BAE13EA7CDD}" srcId="{906FF7ED-F22A-4149-95DA-B653E11810B0}" destId="{C1927FA5-5D2B-448E-9BAB-D6816C31BF04}" srcOrd="0" destOrd="0" parTransId="{B5066EAD-609F-4ABE-B8D5-05BBB352CFC6}" sibTransId="{1B700842-70C9-4FDD-9F02-A72EF5D5116F}"/>
    <dgm:cxn modelId="{F505ED97-D319-4D7D-A8EC-BB93A388367E}" srcId="{249270A2-80C3-40AE-BF3A-ADCDE1FC2AB6}" destId="{B1550765-1331-4D76-A7B1-094C7FB73557}" srcOrd="1" destOrd="0" parTransId="{579C0113-A76D-469D-97BF-8C3E02302C85}" sibTransId="{709CA815-F784-4F6E-AA57-9CDA379006DC}"/>
    <dgm:cxn modelId="{FFBE4087-C418-413E-8DD7-4AC8086C9CAE}" srcId="{249270A2-80C3-40AE-BF3A-ADCDE1FC2AB6}" destId="{0C64F59B-6D99-4477-9454-D2162E5C14C3}" srcOrd="0" destOrd="0" parTransId="{DF9A26F0-3FE2-41FB-BB1A-867CEBA37BA5}" sibTransId="{D84490F8-0654-467A-9B80-D402575AB1C1}"/>
    <dgm:cxn modelId="{736B19AE-1766-4352-9622-69A9EC78DAFE}" type="presOf" srcId="{906FF7ED-F22A-4149-95DA-B653E11810B0}" destId="{BBC5A7EB-AD03-45B7-8C3F-AA56C54BEB5C}" srcOrd="0" destOrd="0" presId="urn:microsoft.com/office/officeart/2005/8/layout/hierarchy4"/>
    <dgm:cxn modelId="{DDD7C6FF-818A-47CF-A9AB-981FEC8EAD6F}" type="presOf" srcId="{B1550765-1331-4D76-A7B1-094C7FB73557}" destId="{6A7C9F9F-B609-44ED-B83A-35AB09CE9D5B}" srcOrd="0" destOrd="0" presId="urn:microsoft.com/office/officeart/2005/8/layout/hierarchy4"/>
    <dgm:cxn modelId="{7A9946E5-E4EB-4192-BB79-68037A296A61}" srcId="{96E09C17-EAEF-49A4-8AFE-A7E35B3C1EF5}" destId="{BE51358B-7E33-479E-AAFC-4550CE6F29ED}" srcOrd="0" destOrd="0" parTransId="{0090BFC6-84B7-4C19-9AD6-47CE0EA4F74D}" sibTransId="{AE7965B4-9D4B-4A42-A5AB-00CB875DE506}"/>
    <dgm:cxn modelId="{51ADA02D-9D4A-4D52-8A2D-957902A8C890}" type="presOf" srcId="{C1927FA5-5D2B-448E-9BAB-D6816C31BF04}" destId="{58DB7A34-EF7F-455F-A0C5-33EFCDD6FBE0}" srcOrd="0" destOrd="0" presId="urn:microsoft.com/office/officeart/2005/8/layout/hierarchy4"/>
    <dgm:cxn modelId="{9579E87D-613F-40B8-9681-F3C6E87006A4}" srcId="{C1927FA5-5D2B-448E-9BAB-D6816C31BF04}" destId="{96E09C17-EAEF-49A4-8AFE-A7E35B3C1EF5}" srcOrd="1" destOrd="0" parTransId="{7EB57E94-CD63-4467-9961-ECD6B4303922}" sibTransId="{AFE2EFB1-0842-48F0-9846-919184415A0A}"/>
    <dgm:cxn modelId="{4C11AB5F-A83F-4382-9BB2-A8F96BAB04B6}" type="presOf" srcId="{0C64F59B-6D99-4477-9454-D2162E5C14C3}" destId="{1CBAF07A-889A-499E-9F6D-C3A964D91C79}" srcOrd="0" destOrd="0" presId="urn:microsoft.com/office/officeart/2005/8/layout/hierarchy4"/>
    <dgm:cxn modelId="{643EC41E-1C4F-48A2-A615-75E1CFD334DA}" type="presOf" srcId="{BE51358B-7E33-479E-AAFC-4550CE6F29ED}" destId="{8EF5738D-F72C-4144-8C4C-0B953D2B352F}" srcOrd="0" destOrd="0" presId="urn:microsoft.com/office/officeart/2005/8/layout/hierarchy4"/>
    <dgm:cxn modelId="{094995C6-325A-4B82-8EBC-566B666DDE04}" type="presParOf" srcId="{BBC5A7EB-AD03-45B7-8C3F-AA56C54BEB5C}" destId="{41F9D273-16AF-4A10-AD27-09468AFC21E7}" srcOrd="0" destOrd="0" presId="urn:microsoft.com/office/officeart/2005/8/layout/hierarchy4"/>
    <dgm:cxn modelId="{1131BC06-C2A8-4E86-BBD2-32A34C6C433D}" type="presParOf" srcId="{41F9D273-16AF-4A10-AD27-09468AFC21E7}" destId="{58DB7A34-EF7F-455F-A0C5-33EFCDD6FBE0}" srcOrd="0" destOrd="0" presId="urn:microsoft.com/office/officeart/2005/8/layout/hierarchy4"/>
    <dgm:cxn modelId="{CD563737-CF46-45EF-AD06-DB4A0E2A5887}" type="presParOf" srcId="{41F9D273-16AF-4A10-AD27-09468AFC21E7}" destId="{F6359310-7236-4BC5-87D1-3FAF3F679BFB}" srcOrd="1" destOrd="0" presId="urn:microsoft.com/office/officeart/2005/8/layout/hierarchy4"/>
    <dgm:cxn modelId="{2DC2162B-8B3F-44FC-B1B5-4A465FA53DC9}" type="presParOf" srcId="{41F9D273-16AF-4A10-AD27-09468AFC21E7}" destId="{9D09967E-C57B-48B4-9E24-3B5801BB504D}" srcOrd="2" destOrd="0" presId="urn:microsoft.com/office/officeart/2005/8/layout/hierarchy4"/>
    <dgm:cxn modelId="{0F8902E1-F0BB-41F5-84AF-4B88490FA80E}" type="presParOf" srcId="{9D09967E-C57B-48B4-9E24-3B5801BB504D}" destId="{DD1EEA6A-A37A-4485-AE0B-561A2A6A7ABF}" srcOrd="0" destOrd="0" presId="urn:microsoft.com/office/officeart/2005/8/layout/hierarchy4"/>
    <dgm:cxn modelId="{6C68206D-5B72-4D24-A0E2-B25A529932BE}" type="presParOf" srcId="{DD1EEA6A-A37A-4485-AE0B-561A2A6A7ABF}" destId="{C75AF35A-B5D7-42D6-95E9-DA242CFBDF08}" srcOrd="0" destOrd="0" presId="urn:microsoft.com/office/officeart/2005/8/layout/hierarchy4"/>
    <dgm:cxn modelId="{8DEC3503-E4F9-4D34-ACD5-BA05E18BC72F}" type="presParOf" srcId="{DD1EEA6A-A37A-4485-AE0B-561A2A6A7ABF}" destId="{385B28F5-F57E-4FAF-B475-920DC505A806}" srcOrd="1" destOrd="0" presId="urn:microsoft.com/office/officeart/2005/8/layout/hierarchy4"/>
    <dgm:cxn modelId="{171A751F-269B-4142-BC46-12F772A42F13}" type="presParOf" srcId="{DD1EEA6A-A37A-4485-AE0B-561A2A6A7ABF}" destId="{237B9E9B-168B-4FA1-90BC-63FAC531C366}" srcOrd="2" destOrd="0" presId="urn:microsoft.com/office/officeart/2005/8/layout/hierarchy4"/>
    <dgm:cxn modelId="{7352A7F0-982A-4D81-AF15-74D62497174A}" type="presParOf" srcId="{237B9E9B-168B-4FA1-90BC-63FAC531C366}" destId="{2D980F8A-CAF2-4C4B-8535-7107CA00E007}" srcOrd="0" destOrd="0" presId="urn:microsoft.com/office/officeart/2005/8/layout/hierarchy4"/>
    <dgm:cxn modelId="{2B148B62-BD99-41CC-A97C-5D8A7869008D}" type="presParOf" srcId="{2D980F8A-CAF2-4C4B-8535-7107CA00E007}" destId="{1CBAF07A-889A-499E-9F6D-C3A964D91C79}" srcOrd="0" destOrd="0" presId="urn:microsoft.com/office/officeart/2005/8/layout/hierarchy4"/>
    <dgm:cxn modelId="{C6ADFFEC-CC7B-45D2-9FC4-4350050F88E0}" type="presParOf" srcId="{2D980F8A-CAF2-4C4B-8535-7107CA00E007}" destId="{070D64CB-70DA-4208-BDF0-EF728434636C}" srcOrd="1" destOrd="0" presId="urn:microsoft.com/office/officeart/2005/8/layout/hierarchy4"/>
    <dgm:cxn modelId="{D311515B-6261-4E95-87D1-E66F33DD8CE4}" type="presParOf" srcId="{237B9E9B-168B-4FA1-90BC-63FAC531C366}" destId="{8B00DE09-3D5B-4417-99E6-C7C976D0FBA8}" srcOrd="1" destOrd="0" presId="urn:microsoft.com/office/officeart/2005/8/layout/hierarchy4"/>
    <dgm:cxn modelId="{403FF093-4CA9-4F30-BD83-1A17205BD067}" type="presParOf" srcId="{237B9E9B-168B-4FA1-90BC-63FAC531C366}" destId="{A0CFE683-17C7-4518-B1D4-143AB281D5F6}" srcOrd="2" destOrd="0" presId="urn:microsoft.com/office/officeart/2005/8/layout/hierarchy4"/>
    <dgm:cxn modelId="{9C59F261-D37F-4024-AE28-1E5620E6F18B}" type="presParOf" srcId="{A0CFE683-17C7-4518-B1D4-143AB281D5F6}" destId="{6A7C9F9F-B609-44ED-B83A-35AB09CE9D5B}" srcOrd="0" destOrd="0" presId="urn:microsoft.com/office/officeart/2005/8/layout/hierarchy4"/>
    <dgm:cxn modelId="{B71C4ADB-34BE-4C0D-985A-C9698BCFC0B5}" type="presParOf" srcId="{A0CFE683-17C7-4518-B1D4-143AB281D5F6}" destId="{2BCB7691-27BC-4180-B3DD-E885A14BB2A9}" srcOrd="1" destOrd="0" presId="urn:microsoft.com/office/officeart/2005/8/layout/hierarchy4"/>
    <dgm:cxn modelId="{EDE3E654-5C6C-4DE6-9824-DAFA71D07680}" type="presParOf" srcId="{9D09967E-C57B-48B4-9E24-3B5801BB504D}" destId="{F6C79F50-2F0C-4570-ABB2-3AD1CFDFEC94}" srcOrd="1" destOrd="0" presId="urn:microsoft.com/office/officeart/2005/8/layout/hierarchy4"/>
    <dgm:cxn modelId="{D775A245-3393-47C0-8FF5-F43C309E48E0}" type="presParOf" srcId="{9D09967E-C57B-48B4-9E24-3B5801BB504D}" destId="{8882D4D8-E8B1-4393-A7B3-969E62553806}" srcOrd="2" destOrd="0" presId="urn:microsoft.com/office/officeart/2005/8/layout/hierarchy4"/>
    <dgm:cxn modelId="{17A18F4A-EF4E-4477-A601-5B41E060D181}" type="presParOf" srcId="{8882D4D8-E8B1-4393-A7B3-969E62553806}" destId="{F9F8284F-2C49-4028-9149-27E78CF0992C}" srcOrd="0" destOrd="0" presId="urn:microsoft.com/office/officeart/2005/8/layout/hierarchy4"/>
    <dgm:cxn modelId="{D7AE5912-CDF2-4686-8262-4376BD5D6CCB}" type="presParOf" srcId="{8882D4D8-E8B1-4393-A7B3-969E62553806}" destId="{154193B9-1E5D-490F-BCA8-72B227FAD16C}" srcOrd="1" destOrd="0" presId="urn:microsoft.com/office/officeart/2005/8/layout/hierarchy4"/>
    <dgm:cxn modelId="{B2E3E198-411F-4AD4-B255-E3E913BCA3AD}" type="presParOf" srcId="{8882D4D8-E8B1-4393-A7B3-969E62553806}" destId="{12F451CB-BB0A-41A2-A418-AA34BF895A30}" srcOrd="2" destOrd="0" presId="urn:microsoft.com/office/officeart/2005/8/layout/hierarchy4"/>
    <dgm:cxn modelId="{3C386F18-EC70-49D5-B0AA-BF63EE2CCBFD}" type="presParOf" srcId="{12F451CB-BB0A-41A2-A418-AA34BF895A30}" destId="{64CD93D4-9CAE-4DA4-9A8F-3B0DDFAC4961}" srcOrd="0" destOrd="0" presId="urn:microsoft.com/office/officeart/2005/8/layout/hierarchy4"/>
    <dgm:cxn modelId="{22BE7A75-6F07-4047-A861-712F158F4739}" type="presParOf" srcId="{64CD93D4-9CAE-4DA4-9A8F-3B0DDFAC4961}" destId="{8EF5738D-F72C-4144-8C4C-0B953D2B352F}" srcOrd="0" destOrd="0" presId="urn:microsoft.com/office/officeart/2005/8/layout/hierarchy4"/>
    <dgm:cxn modelId="{25FB8FFD-F7A9-4096-8430-D6B6390D7D31}" type="presParOf" srcId="{64CD93D4-9CAE-4DA4-9A8F-3B0DDFAC4961}" destId="{8C0EC8E5-FBF4-4961-A383-71BA6BD91FC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58251EA-20FC-4516-90D7-164309694887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E8B95D29-1C7F-4AE6-97A4-2151B59690A4}">
      <dgm:prSet phldrT="[Texto]"/>
      <dgm:spPr/>
      <dgm:t>
        <a:bodyPr/>
        <a:lstStyle/>
        <a:p>
          <a:r>
            <a:rPr lang="es-ES" dirty="0" smtClean="0"/>
            <a:t>COMUNICACIÓN</a:t>
          </a:r>
          <a:endParaRPr lang="es-EC" dirty="0"/>
        </a:p>
      </dgm:t>
    </dgm:pt>
    <dgm:pt modelId="{731188CD-2624-4B4F-8F13-1BE0CA9A6D5D}" type="parTrans" cxnId="{19D1DCCB-0199-4CEF-90F0-E3BCF8D899FA}">
      <dgm:prSet/>
      <dgm:spPr/>
      <dgm:t>
        <a:bodyPr/>
        <a:lstStyle/>
        <a:p>
          <a:endParaRPr lang="es-EC"/>
        </a:p>
      </dgm:t>
    </dgm:pt>
    <dgm:pt modelId="{5BD91DE8-EA40-4BA8-9FBC-381CE547249B}" type="sibTrans" cxnId="{19D1DCCB-0199-4CEF-90F0-E3BCF8D899FA}">
      <dgm:prSet/>
      <dgm:spPr/>
      <dgm:t>
        <a:bodyPr/>
        <a:lstStyle/>
        <a:p>
          <a:endParaRPr lang="es-EC"/>
        </a:p>
      </dgm:t>
    </dgm:pt>
    <dgm:pt modelId="{73D6EC66-F48D-4F93-AB92-AAAFBCAA1A67}">
      <dgm:prSet phldrT="[Texto]"/>
      <dgm:spPr/>
      <dgm:t>
        <a:bodyPr/>
        <a:lstStyle/>
        <a:p>
          <a:r>
            <a:rPr lang="es-ES" dirty="0" smtClean="0"/>
            <a:t>Evalúa la habilidad para manipular proposiciones y expresiones que contengan símbolos y fórmulas, es decir, el uso y la interpretación del lenguaje </a:t>
          </a:r>
          <a:r>
            <a:rPr lang="es-EC" dirty="0" smtClean="0"/>
            <a:t>matemático.</a:t>
          </a:r>
          <a:endParaRPr lang="es-EC" dirty="0"/>
        </a:p>
      </dgm:t>
    </dgm:pt>
    <dgm:pt modelId="{4A4237D5-5FBB-4A12-A5F9-31EDCC94AF39}" type="parTrans" cxnId="{86BD36E5-EC55-4841-A879-2A745B359965}">
      <dgm:prSet/>
      <dgm:spPr/>
      <dgm:t>
        <a:bodyPr/>
        <a:lstStyle/>
        <a:p>
          <a:endParaRPr lang="es-EC"/>
        </a:p>
      </dgm:t>
    </dgm:pt>
    <dgm:pt modelId="{650FC781-A3A4-4C51-930D-26D24B9F184B}" type="sibTrans" cxnId="{86BD36E5-EC55-4841-A879-2A745B359965}">
      <dgm:prSet/>
      <dgm:spPr/>
      <dgm:t>
        <a:bodyPr/>
        <a:lstStyle/>
        <a:p>
          <a:endParaRPr lang="es-EC"/>
        </a:p>
      </dgm:t>
    </dgm:pt>
    <dgm:pt modelId="{3570C119-4B88-402A-8DC2-B5060C6E9266}">
      <dgm:prSet phldrT="[Texto]"/>
      <dgm:spPr/>
      <dgm:t>
        <a:bodyPr/>
        <a:lstStyle/>
        <a:p>
          <a:r>
            <a:rPr lang="es-ES" dirty="0" smtClean="0"/>
            <a:t>RAZONAMIENTO</a:t>
          </a:r>
          <a:endParaRPr lang="es-EC" dirty="0"/>
        </a:p>
      </dgm:t>
    </dgm:pt>
    <dgm:pt modelId="{8F944177-DF19-4CFE-B07D-4F8444D60B02}" type="parTrans" cxnId="{13925FB9-0403-42A2-BB55-ED9319F224CA}">
      <dgm:prSet/>
      <dgm:spPr/>
      <dgm:t>
        <a:bodyPr/>
        <a:lstStyle/>
        <a:p>
          <a:endParaRPr lang="es-EC"/>
        </a:p>
      </dgm:t>
    </dgm:pt>
    <dgm:pt modelId="{322D61F7-78AE-47FF-AB4E-F93DD1C43CE7}" type="sibTrans" cxnId="{13925FB9-0403-42A2-BB55-ED9319F224CA}">
      <dgm:prSet/>
      <dgm:spPr/>
      <dgm:t>
        <a:bodyPr/>
        <a:lstStyle/>
        <a:p>
          <a:endParaRPr lang="es-EC"/>
        </a:p>
      </dgm:t>
    </dgm:pt>
    <dgm:pt modelId="{913237DE-7AE2-4F97-AAB8-BDE27AE02D7C}">
      <dgm:prSet phldrT="[Texto]"/>
      <dgm:spPr/>
      <dgm:t>
        <a:bodyPr/>
        <a:lstStyle/>
        <a:p>
          <a:r>
            <a:rPr lang="es-ES" dirty="0" smtClean="0"/>
            <a:t>Uso de estrategias y procedimientos para tratar situaciones problema, la formulación de hipótesis y conjeturas y exploración de ejemplos y contra ejemplos, la identificación de patrones y la generalización de propiedades</a:t>
          </a:r>
          <a:endParaRPr lang="es-EC" dirty="0"/>
        </a:p>
      </dgm:t>
    </dgm:pt>
    <dgm:pt modelId="{9AA0843D-9682-4185-8415-7A5441E5234C}" type="parTrans" cxnId="{50A869D4-C92A-45CE-9BBD-B826CB4A117B}">
      <dgm:prSet/>
      <dgm:spPr/>
      <dgm:t>
        <a:bodyPr/>
        <a:lstStyle/>
        <a:p>
          <a:endParaRPr lang="es-EC"/>
        </a:p>
      </dgm:t>
    </dgm:pt>
    <dgm:pt modelId="{56B79774-FBB3-48BE-AD8E-0B4BC23ADD0D}" type="sibTrans" cxnId="{50A869D4-C92A-45CE-9BBD-B826CB4A117B}">
      <dgm:prSet/>
      <dgm:spPr/>
      <dgm:t>
        <a:bodyPr/>
        <a:lstStyle/>
        <a:p>
          <a:endParaRPr lang="es-EC"/>
        </a:p>
      </dgm:t>
    </dgm:pt>
    <dgm:pt modelId="{52B1B250-70B6-4CAB-B5AE-DFD892D374DA}">
      <dgm:prSet phldrT="[Texto]"/>
      <dgm:spPr/>
      <dgm:t>
        <a:bodyPr/>
        <a:lstStyle/>
        <a:p>
          <a:r>
            <a:rPr lang="es-ES" dirty="0" smtClean="0"/>
            <a:t>RESOLUCIÓN DE PROBLEMAS</a:t>
          </a:r>
          <a:endParaRPr lang="es-EC" dirty="0"/>
        </a:p>
      </dgm:t>
    </dgm:pt>
    <dgm:pt modelId="{B096AC3C-71FC-4BDC-9974-9BEFAF167B36}" type="parTrans" cxnId="{5DAF8AC7-197E-4870-80B3-3C841B95AABD}">
      <dgm:prSet/>
      <dgm:spPr/>
      <dgm:t>
        <a:bodyPr/>
        <a:lstStyle/>
        <a:p>
          <a:endParaRPr lang="es-EC"/>
        </a:p>
      </dgm:t>
    </dgm:pt>
    <dgm:pt modelId="{9FAE651F-0CD5-49FD-AC0A-77704A30C38F}" type="sibTrans" cxnId="{5DAF8AC7-197E-4870-80B3-3C841B95AABD}">
      <dgm:prSet/>
      <dgm:spPr/>
      <dgm:t>
        <a:bodyPr/>
        <a:lstStyle/>
        <a:p>
          <a:endParaRPr lang="es-EC"/>
        </a:p>
      </dgm:t>
    </dgm:pt>
    <dgm:pt modelId="{34D86A1F-56A7-481D-A92A-F15469FE1404}">
      <dgm:prSet phldrT="[Texto]"/>
      <dgm:spPr/>
      <dgm:t>
        <a:bodyPr/>
        <a:lstStyle/>
        <a:p>
          <a:r>
            <a:rPr lang="es-ES" dirty="0" smtClean="0"/>
            <a:t>Capacidad de plantear y resolver problemas a partir de contextos matemáticos ;</a:t>
          </a:r>
          <a:endParaRPr lang="es-EC" dirty="0"/>
        </a:p>
      </dgm:t>
    </dgm:pt>
    <dgm:pt modelId="{FA587B50-0654-4418-A375-F6202ED7FF7B}" type="parTrans" cxnId="{6E1A2863-E1A8-49FD-A47B-652C5F2D8145}">
      <dgm:prSet/>
      <dgm:spPr/>
      <dgm:t>
        <a:bodyPr/>
        <a:lstStyle/>
        <a:p>
          <a:endParaRPr lang="es-EC"/>
        </a:p>
      </dgm:t>
    </dgm:pt>
    <dgm:pt modelId="{7667F7D0-7107-4AD4-A4CF-4B48A5789A87}" type="sibTrans" cxnId="{6E1A2863-E1A8-49FD-A47B-652C5F2D8145}">
      <dgm:prSet/>
      <dgm:spPr/>
      <dgm:t>
        <a:bodyPr/>
        <a:lstStyle/>
        <a:p>
          <a:endParaRPr lang="es-EC"/>
        </a:p>
      </dgm:t>
    </dgm:pt>
    <dgm:pt modelId="{E0A59C6F-4EDD-4C93-99CD-FA486B6C1032}">
      <dgm:prSet phldrT="[Texto]"/>
      <dgm:spPr/>
      <dgm:t>
        <a:bodyPr/>
        <a:lstStyle/>
        <a:p>
          <a:r>
            <a:rPr lang="es-ES" dirty="0" smtClean="0"/>
            <a:t>Habilidad para traducir la realidad a una estructura gráfica</a:t>
          </a:r>
          <a:endParaRPr lang="es-EC" dirty="0"/>
        </a:p>
      </dgm:t>
    </dgm:pt>
    <dgm:pt modelId="{84FEA7CC-F20F-4F78-9F68-4F86E1E3F9C2}" type="parTrans" cxnId="{6281F808-6B83-4BA1-94B6-306E67DDF7E6}">
      <dgm:prSet/>
      <dgm:spPr/>
      <dgm:t>
        <a:bodyPr/>
        <a:lstStyle/>
        <a:p>
          <a:endParaRPr lang="es-ES"/>
        </a:p>
      </dgm:t>
    </dgm:pt>
    <dgm:pt modelId="{5809922A-EE0F-4FFC-BA94-630E2BEA0582}" type="sibTrans" cxnId="{6281F808-6B83-4BA1-94B6-306E67DDF7E6}">
      <dgm:prSet/>
      <dgm:spPr/>
      <dgm:t>
        <a:bodyPr/>
        <a:lstStyle/>
        <a:p>
          <a:endParaRPr lang="es-ES"/>
        </a:p>
      </dgm:t>
    </dgm:pt>
    <dgm:pt modelId="{1916AFF0-0F6C-4C59-BDAF-68937576FF6C}">
      <dgm:prSet phldrT="[Texto]"/>
      <dgm:spPr/>
      <dgm:t>
        <a:bodyPr/>
        <a:lstStyle/>
        <a:p>
          <a:r>
            <a:rPr lang="es-ES" dirty="0" smtClean="0"/>
            <a:t>Capacidad para verificar e interpretar resultados a la luz de un problema</a:t>
          </a:r>
          <a:endParaRPr lang="es-EC" dirty="0"/>
        </a:p>
      </dgm:t>
    </dgm:pt>
    <dgm:pt modelId="{86CD6E8B-A18D-4B78-BAD6-F4282354281E}" type="parTrans" cxnId="{9704BFCE-1C0D-4825-BE22-BC4E356E26C4}">
      <dgm:prSet/>
      <dgm:spPr/>
      <dgm:t>
        <a:bodyPr/>
        <a:lstStyle/>
        <a:p>
          <a:endParaRPr lang="es-ES"/>
        </a:p>
      </dgm:t>
    </dgm:pt>
    <dgm:pt modelId="{6EBFB1B6-E9AA-4B9D-A25A-E4137C339A17}" type="sibTrans" cxnId="{9704BFCE-1C0D-4825-BE22-BC4E356E26C4}">
      <dgm:prSet/>
      <dgm:spPr/>
      <dgm:t>
        <a:bodyPr/>
        <a:lstStyle/>
        <a:p>
          <a:endParaRPr lang="es-ES"/>
        </a:p>
      </dgm:t>
    </dgm:pt>
    <dgm:pt modelId="{FA724C83-2456-497B-B045-40DEEFDE2DD5}" type="pres">
      <dgm:prSet presAssocID="{F58251EA-20FC-4516-90D7-16430969488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2115BFA-C7D5-4245-9526-05D762B59A87}" type="pres">
      <dgm:prSet presAssocID="{E8B95D29-1C7F-4AE6-97A4-2151B59690A4}" presName="composite" presStyleCnt="0"/>
      <dgm:spPr/>
      <dgm:t>
        <a:bodyPr/>
        <a:lstStyle/>
        <a:p>
          <a:endParaRPr lang="es-ES"/>
        </a:p>
      </dgm:t>
    </dgm:pt>
    <dgm:pt modelId="{297BFE15-824E-43E4-9C23-4ADB6C3B1EA5}" type="pres">
      <dgm:prSet presAssocID="{E8B95D29-1C7F-4AE6-97A4-2151B59690A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415BF01-9198-4787-A726-AF714E2AF5AD}" type="pres">
      <dgm:prSet presAssocID="{E8B95D29-1C7F-4AE6-97A4-2151B59690A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CAC96BC-1DF2-4F64-A91A-4ACD1C425D1B}" type="pres">
      <dgm:prSet presAssocID="{5BD91DE8-EA40-4BA8-9FBC-381CE547249B}" presName="space" presStyleCnt="0"/>
      <dgm:spPr/>
      <dgm:t>
        <a:bodyPr/>
        <a:lstStyle/>
        <a:p>
          <a:endParaRPr lang="es-ES"/>
        </a:p>
      </dgm:t>
    </dgm:pt>
    <dgm:pt modelId="{B9832B14-F88A-4388-859B-A14450C0F6A9}" type="pres">
      <dgm:prSet presAssocID="{3570C119-4B88-402A-8DC2-B5060C6E9266}" presName="composite" presStyleCnt="0"/>
      <dgm:spPr/>
      <dgm:t>
        <a:bodyPr/>
        <a:lstStyle/>
        <a:p>
          <a:endParaRPr lang="es-ES"/>
        </a:p>
      </dgm:t>
    </dgm:pt>
    <dgm:pt modelId="{74688903-3680-49BC-B8E8-E4AB0584D189}" type="pres">
      <dgm:prSet presAssocID="{3570C119-4B88-402A-8DC2-B5060C6E926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00C6BE4-4FB3-47D2-AA50-12B28E76A740}" type="pres">
      <dgm:prSet presAssocID="{3570C119-4B88-402A-8DC2-B5060C6E926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4606509-EF45-46CB-B980-2976E7B7D036}" type="pres">
      <dgm:prSet presAssocID="{322D61F7-78AE-47FF-AB4E-F93DD1C43CE7}" presName="space" presStyleCnt="0"/>
      <dgm:spPr/>
      <dgm:t>
        <a:bodyPr/>
        <a:lstStyle/>
        <a:p>
          <a:endParaRPr lang="es-ES"/>
        </a:p>
      </dgm:t>
    </dgm:pt>
    <dgm:pt modelId="{850C2922-D14A-444A-A5ED-4CAFD3C3FD9A}" type="pres">
      <dgm:prSet presAssocID="{52B1B250-70B6-4CAB-B5AE-DFD892D374DA}" presName="composite" presStyleCnt="0"/>
      <dgm:spPr/>
      <dgm:t>
        <a:bodyPr/>
        <a:lstStyle/>
        <a:p>
          <a:endParaRPr lang="es-ES"/>
        </a:p>
      </dgm:t>
    </dgm:pt>
    <dgm:pt modelId="{DA1CE717-E2F0-4967-B58F-CCAAA031864A}" type="pres">
      <dgm:prSet presAssocID="{52B1B250-70B6-4CAB-B5AE-DFD892D374D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54CD7E2-85E7-48FE-B1B7-FF60A2B15AA3}" type="pres">
      <dgm:prSet presAssocID="{52B1B250-70B6-4CAB-B5AE-DFD892D374D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D2D6F8D-4534-40C5-9555-043B78116625}" type="presOf" srcId="{F58251EA-20FC-4516-90D7-164309694887}" destId="{FA724C83-2456-497B-B045-40DEEFDE2DD5}" srcOrd="0" destOrd="0" presId="urn:microsoft.com/office/officeart/2005/8/layout/hList1"/>
    <dgm:cxn modelId="{5DAF8AC7-197E-4870-80B3-3C841B95AABD}" srcId="{F58251EA-20FC-4516-90D7-164309694887}" destId="{52B1B250-70B6-4CAB-B5AE-DFD892D374DA}" srcOrd="2" destOrd="0" parTransId="{B096AC3C-71FC-4BDC-9974-9BEFAF167B36}" sibTransId="{9FAE651F-0CD5-49FD-AC0A-77704A30C38F}"/>
    <dgm:cxn modelId="{9704BFCE-1C0D-4825-BE22-BC4E356E26C4}" srcId="{52B1B250-70B6-4CAB-B5AE-DFD892D374DA}" destId="{1916AFF0-0F6C-4C59-BDAF-68937576FF6C}" srcOrd="2" destOrd="0" parTransId="{86CD6E8B-A18D-4B78-BAD6-F4282354281E}" sibTransId="{6EBFB1B6-E9AA-4B9D-A25A-E4137C339A17}"/>
    <dgm:cxn modelId="{B8101F91-A0A4-4C25-BDDC-633F307F35A1}" type="presOf" srcId="{E0A59C6F-4EDD-4C93-99CD-FA486B6C1032}" destId="{F54CD7E2-85E7-48FE-B1B7-FF60A2B15AA3}" srcOrd="0" destOrd="1" presId="urn:microsoft.com/office/officeart/2005/8/layout/hList1"/>
    <dgm:cxn modelId="{19D1DCCB-0199-4CEF-90F0-E3BCF8D899FA}" srcId="{F58251EA-20FC-4516-90D7-164309694887}" destId="{E8B95D29-1C7F-4AE6-97A4-2151B59690A4}" srcOrd="0" destOrd="0" parTransId="{731188CD-2624-4B4F-8F13-1BE0CA9A6D5D}" sibTransId="{5BD91DE8-EA40-4BA8-9FBC-381CE547249B}"/>
    <dgm:cxn modelId="{F78C5811-5BCB-4507-AAF2-984814136886}" type="presOf" srcId="{52B1B250-70B6-4CAB-B5AE-DFD892D374DA}" destId="{DA1CE717-E2F0-4967-B58F-CCAAA031864A}" srcOrd="0" destOrd="0" presId="urn:microsoft.com/office/officeart/2005/8/layout/hList1"/>
    <dgm:cxn modelId="{6E1A2863-E1A8-49FD-A47B-652C5F2D8145}" srcId="{52B1B250-70B6-4CAB-B5AE-DFD892D374DA}" destId="{34D86A1F-56A7-481D-A92A-F15469FE1404}" srcOrd="0" destOrd="0" parTransId="{FA587B50-0654-4418-A375-F6202ED7FF7B}" sibTransId="{7667F7D0-7107-4AD4-A4CF-4B48A5789A87}"/>
    <dgm:cxn modelId="{6281F808-6B83-4BA1-94B6-306E67DDF7E6}" srcId="{52B1B250-70B6-4CAB-B5AE-DFD892D374DA}" destId="{E0A59C6F-4EDD-4C93-99CD-FA486B6C1032}" srcOrd="1" destOrd="0" parTransId="{84FEA7CC-F20F-4F78-9F68-4F86E1E3F9C2}" sibTransId="{5809922A-EE0F-4FFC-BA94-630E2BEA0582}"/>
    <dgm:cxn modelId="{86BD36E5-EC55-4841-A879-2A745B359965}" srcId="{E8B95D29-1C7F-4AE6-97A4-2151B59690A4}" destId="{73D6EC66-F48D-4F93-AB92-AAAFBCAA1A67}" srcOrd="0" destOrd="0" parTransId="{4A4237D5-5FBB-4A12-A5F9-31EDCC94AF39}" sibTransId="{650FC781-A3A4-4C51-930D-26D24B9F184B}"/>
    <dgm:cxn modelId="{C4672D3F-C044-4811-BE50-310FEC1982D7}" type="presOf" srcId="{3570C119-4B88-402A-8DC2-B5060C6E9266}" destId="{74688903-3680-49BC-B8E8-E4AB0584D189}" srcOrd="0" destOrd="0" presId="urn:microsoft.com/office/officeart/2005/8/layout/hList1"/>
    <dgm:cxn modelId="{19E30209-81DC-4FFA-9397-783E508D3BBD}" type="presOf" srcId="{34D86A1F-56A7-481D-A92A-F15469FE1404}" destId="{F54CD7E2-85E7-48FE-B1B7-FF60A2B15AA3}" srcOrd="0" destOrd="0" presId="urn:microsoft.com/office/officeart/2005/8/layout/hList1"/>
    <dgm:cxn modelId="{6436D912-ED43-4D94-AC63-0707E4F6C6A3}" type="presOf" srcId="{E8B95D29-1C7F-4AE6-97A4-2151B59690A4}" destId="{297BFE15-824E-43E4-9C23-4ADB6C3B1EA5}" srcOrd="0" destOrd="0" presId="urn:microsoft.com/office/officeart/2005/8/layout/hList1"/>
    <dgm:cxn modelId="{D9A3F4E5-8A9E-4FC8-A0D9-356AA8BB29BB}" type="presOf" srcId="{73D6EC66-F48D-4F93-AB92-AAAFBCAA1A67}" destId="{1415BF01-9198-4787-A726-AF714E2AF5AD}" srcOrd="0" destOrd="0" presId="urn:microsoft.com/office/officeart/2005/8/layout/hList1"/>
    <dgm:cxn modelId="{50A869D4-C92A-45CE-9BBD-B826CB4A117B}" srcId="{3570C119-4B88-402A-8DC2-B5060C6E9266}" destId="{913237DE-7AE2-4F97-AAB8-BDE27AE02D7C}" srcOrd="0" destOrd="0" parTransId="{9AA0843D-9682-4185-8415-7A5441E5234C}" sibTransId="{56B79774-FBB3-48BE-AD8E-0B4BC23ADD0D}"/>
    <dgm:cxn modelId="{13925FB9-0403-42A2-BB55-ED9319F224CA}" srcId="{F58251EA-20FC-4516-90D7-164309694887}" destId="{3570C119-4B88-402A-8DC2-B5060C6E9266}" srcOrd="1" destOrd="0" parTransId="{8F944177-DF19-4CFE-B07D-4F8444D60B02}" sibTransId="{322D61F7-78AE-47FF-AB4E-F93DD1C43CE7}"/>
    <dgm:cxn modelId="{C7D557B5-CE96-4128-A5C0-763A2B2339BF}" type="presOf" srcId="{1916AFF0-0F6C-4C59-BDAF-68937576FF6C}" destId="{F54CD7E2-85E7-48FE-B1B7-FF60A2B15AA3}" srcOrd="0" destOrd="2" presId="urn:microsoft.com/office/officeart/2005/8/layout/hList1"/>
    <dgm:cxn modelId="{665E4EFA-CEC4-4D89-BAE4-798A143C9E77}" type="presOf" srcId="{913237DE-7AE2-4F97-AAB8-BDE27AE02D7C}" destId="{E00C6BE4-4FB3-47D2-AA50-12B28E76A740}" srcOrd="0" destOrd="0" presId="urn:microsoft.com/office/officeart/2005/8/layout/hList1"/>
    <dgm:cxn modelId="{DB743639-1979-4787-8628-BFE004CF6E57}" type="presParOf" srcId="{FA724C83-2456-497B-B045-40DEEFDE2DD5}" destId="{42115BFA-C7D5-4245-9526-05D762B59A87}" srcOrd="0" destOrd="0" presId="urn:microsoft.com/office/officeart/2005/8/layout/hList1"/>
    <dgm:cxn modelId="{202698A9-329E-4512-8DE7-EB52F1D5E11E}" type="presParOf" srcId="{42115BFA-C7D5-4245-9526-05D762B59A87}" destId="{297BFE15-824E-43E4-9C23-4ADB6C3B1EA5}" srcOrd="0" destOrd="0" presId="urn:microsoft.com/office/officeart/2005/8/layout/hList1"/>
    <dgm:cxn modelId="{02768750-83EF-4C39-AF16-83569677602D}" type="presParOf" srcId="{42115BFA-C7D5-4245-9526-05D762B59A87}" destId="{1415BF01-9198-4787-A726-AF714E2AF5AD}" srcOrd="1" destOrd="0" presId="urn:microsoft.com/office/officeart/2005/8/layout/hList1"/>
    <dgm:cxn modelId="{9EFBF45A-78FC-43E4-9A9E-F89E01C8C5F8}" type="presParOf" srcId="{FA724C83-2456-497B-B045-40DEEFDE2DD5}" destId="{5CAC96BC-1DF2-4F64-A91A-4ACD1C425D1B}" srcOrd="1" destOrd="0" presId="urn:microsoft.com/office/officeart/2005/8/layout/hList1"/>
    <dgm:cxn modelId="{1A9ECB96-D4D8-41E5-93CC-586B1B6545D5}" type="presParOf" srcId="{FA724C83-2456-497B-B045-40DEEFDE2DD5}" destId="{B9832B14-F88A-4388-859B-A14450C0F6A9}" srcOrd="2" destOrd="0" presId="urn:microsoft.com/office/officeart/2005/8/layout/hList1"/>
    <dgm:cxn modelId="{46624F54-ACCD-4682-817B-C51F0D966A61}" type="presParOf" srcId="{B9832B14-F88A-4388-859B-A14450C0F6A9}" destId="{74688903-3680-49BC-B8E8-E4AB0584D189}" srcOrd="0" destOrd="0" presId="urn:microsoft.com/office/officeart/2005/8/layout/hList1"/>
    <dgm:cxn modelId="{A4A746C1-A1C7-4E54-A825-D164EBFE05B7}" type="presParOf" srcId="{B9832B14-F88A-4388-859B-A14450C0F6A9}" destId="{E00C6BE4-4FB3-47D2-AA50-12B28E76A740}" srcOrd="1" destOrd="0" presId="urn:microsoft.com/office/officeart/2005/8/layout/hList1"/>
    <dgm:cxn modelId="{864AB725-17ED-415D-84C9-2EDFEDE7941E}" type="presParOf" srcId="{FA724C83-2456-497B-B045-40DEEFDE2DD5}" destId="{84606509-EF45-46CB-B980-2976E7B7D036}" srcOrd="3" destOrd="0" presId="urn:microsoft.com/office/officeart/2005/8/layout/hList1"/>
    <dgm:cxn modelId="{31B8F886-3371-4CFF-8AB5-6BC7CEA8BEB8}" type="presParOf" srcId="{FA724C83-2456-497B-B045-40DEEFDE2DD5}" destId="{850C2922-D14A-444A-A5ED-4CAFD3C3FD9A}" srcOrd="4" destOrd="0" presId="urn:microsoft.com/office/officeart/2005/8/layout/hList1"/>
    <dgm:cxn modelId="{8C9851AC-2D33-4948-B066-199567569B2F}" type="presParOf" srcId="{850C2922-D14A-444A-A5ED-4CAFD3C3FD9A}" destId="{DA1CE717-E2F0-4967-B58F-CCAAA031864A}" srcOrd="0" destOrd="0" presId="urn:microsoft.com/office/officeart/2005/8/layout/hList1"/>
    <dgm:cxn modelId="{08315D90-586C-4103-BF0F-B9066EED21A2}" type="presParOf" srcId="{850C2922-D14A-444A-A5ED-4CAFD3C3FD9A}" destId="{F54CD7E2-85E7-48FE-B1B7-FF60A2B15AA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58251EA-20FC-4516-90D7-16430969488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8B95D29-1C7F-4AE6-97A4-2151B59690A4}">
      <dgm:prSet phldrT="[Texto]"/>
      <dgm:spPr/>
      <dgm:t>
        <a:bodyPr/>
        <a:lstStyle/>
        <a:p>
          <a:r>
            <a:rPr lang="es-ES" dirty="0" smtClean="0"/>
            <a:t>ORDENACIÓN</a:t>
          </a:r>
          <a:endParaRPr lang="es-EC" dirty="0"/>
        </a:p>
      </dgm:t>
    </dgm:pt>
    <dgm:pt modelId="{731188CD-2624-4B4F-8F13-1BE0CA9A6D5D}" type="parTrans" cxnId="{19D1DCCB-0199-4CEF-90F0-E3BCF8D899FA}">
      <dgm:prSet/>
      <dgm:spPr/>
      <dgm:t>
        <a:bodyPr/>
        <a:lstStyle/>
        <a:p>
          <a:endParaRPr lang="es-EC"/>
        </a:p>
      </dgm:t>
    </dgm:pt>
    <dgm:pt modelId="{5BD91DE8-EA40-4BA8-9FBC-381CE547249B}" type="sibTrans" cxnId="{19D1DCCB-0199-4CEF-90F0-E3BCF8D899FA}">
      <dgm:prSet/>
      <dgm:spPr/>
      <dgm:t>
        <a:bodyPr/>
        <a:lstStyle/>
        <a:p>
          <a:endParaRPr lang="es-EC"/>
        </a:p>
      </dgm:t>
    </dgm:pt>
    <dgm:pt modelId="{73D6EC66-F48D-4F93-AB92-AAAFBCAA1A67}">
      <dgm:prSet phldrT="[Texto]"/>
      <dgm:spPr/>
      <dgm:t>
        <a:bodyPr/>
        <a:lstStyle/>
        <a:p>
          <a:r>
            <a:rPr lang="es-ES" dirty="0" smtClean="0"/>
            <a:t>Evalúa la habilidad para organizar el pensamiento desde los elementos más sencillos, hasta los más complejos, realiza ejercicios de síntesis y de análisis con figuras</a:t>
          </a:r>
          <a:endParaRPr lang="es-EC" dirty="0"/>
        </a:p>
      </dgm:t>
    </dgm:pt>
    <dgm:pt modelId="{4A4237D5-5FBB-4A12-A5F9-31EDCC94AF39}" type="parTrans" cxnId="{86BD36E5-EC55-4841-A879-2A745B359965}">
      <dgm:prSet/>
      <dgm:spPr/>
      <dgm:t>
        <a:bodyPr/>
        <a:lstStyle/>
        <a:p>
          <a:endParaRPr lang="es-EC"/>
        </a:p>
      </dgm:t>
    </dgm:pt>
    <dgm:pt modelId="{650FC781-A3A4-4C51-930D-26D24B9F184B}" type="sibTrans" cxnId="{86BD36E5-EC55-4841-A879-2A745B359965}">
      <dgm:prSet/>
      <dgm:spPr/>
      <dgm:t>
        <a:bodyPr/>
        <a:lstStyle/>
        <a:p>
          <a:endParaRPr lang="es-EC"/>
        </a:p>
      </dgm:t>
    </dgm:pt>
    <dgm:pt modelId="{3570C119-4B88-402A-8DC2-B5060C6E9266}">
      <dgm:prSet phldrT="[Texto]"/>
      <dgm:spPr/>
      <dgm:t>
        <a:bodyPr/>
        <a:lstStyle/>
        <a:p>
          <a:r>
            <a:rPr lang="es-ES" dirty="0" smtClean="0"/>
            <a:t>SUCESIONES</a:t>
          </a:r>
          <a:endParaRPr lang="es-EC" dirty="0"/>
        </a:p>
      </dgm:t>
    </dgm:pt>
    <dgm:pt modelId="{8F944177-DF19-4CFE-B07D-4F8444D60B02}" type="parTrans" cxnId="{13925FB9-0403-42A2-BB55-ED9319F224CA}">
      <dgm:prSet/>
      <dgm:spPr/>
      <dgm:t>
        <a:bodyPr/>
        <a:lstStyle/>
        <a:p>
          <a:endParaRPr lang="es-EC"/>
        </a:p>
      </dgm:t>
    </dgm:pt>
    <dgm:pt modelId="{322D61F7-78AE-47FF-AB4E-F93DD1C43CE7}" type="sibTrans" cxnId="{13925FB9-0403-42A2-BB55-ED9319F224CA}">
      <dgm:prSet/>
      <dgm:spPr/>
      <dgm:t>
        <a:bodyPr/>
        <a:lstStyle/>
        <a:p>
          <a:endParaRPr lang="es-EC"/>
        </a:p>
      </dgm:t>
    </dgm:pt>
    <dgm:pt modelId="{913237DE-7AE2-4F97-AAB8-BDE27AE02D7C}">
      <dgm:prSet phldrT="[Texto]"/>
      <dgm:spPr/>
      <dgm:t>
        <a:bodyPr/>
        <a:lstStyle/>
        <a:p>
          <a:r>
            <a:rPr lang="es-ES" dirty="0" smtClean="0"/>
            <a:t>Evalúa la capacidad de distinguir entre el inicio y el fin de una secuencia, así como los elementos que conforman una o varias progresiones</a:t>
          </a:r>
          <a:endParaRPr lang="es-EC" dirty="0"/>
        </a:p>
      </dgm:t>
    </dgm:pt>
    <dgm:pt modelId="{9AA0843D-9682-4185-8415-7A5441E5234C}" type="parTrans" cxnId="{50A869D4-C92A-45CE-9BBD-B826CB4A117B}">
      <dgm:prSet/>
      <dgm:spPr/>
      <dgm:t>
        <a:bodyPr/>
        <a:lstStyle/>
        <a:p>
          <a:endParaRPr lang="es-EC"/>
        </a:p>
      </dgm:t>
    </dgm:pt>
    <dgm:pt modelId="{56B79774-FBB3-48BE-AD8E-0B4BC23ADD0D}" type="sibTrans" cxnId="{50A869D4-C92A-45CE-9BBD-B826CB4A117B}">
      <dgm:prSet/>
      <dgm:spPr/>
      <dgm:t>
        <a:bodyPr/>
        <a:lstStyle/>
        <a:p>
          <a:endParaRPr lang="es-EC"/>
        </a:p>
      </dgm:t>
    </dgm:pt>
    <dgm:pt modelId="{52B1B250-70B6-4CAB-B5AE-DFD892D374DA}">
      <dgm:prSet phldrT="[Texto]"/>
      <dgm:spPr/>
      <dgm:t>
        <a:bodyPr/>
        <a:lstStyle/>
        <a:p>
          <a:r>
            <a:rPr lang="es-ES" dirty="0" smtClean="0"/>
            <a:t>RESOLUCIÓN DE PROBLEMAS GRAFICOS</a:t>
          </a:r>
          <a:endParaRPr lang="es-EC" dirty="0"/>
        </a:p>
      </dgm:t>
    </dgm:pt>
    <dgm:pt modelId="{B096AC3C-71FC-4BDC-9974-9BEFAF167B36}" type="parTrans" cxnId="{5DAF8AC7-197E-4870-80B3-3C841B95AABD}">
      <dgm:prSet/>
      <dgm:spPr/>
      <dgm:t>
        <a:bodyPr/>
        <a:lstStyle/>
        <a:p>
          <a:endParaRPr lang="es-EC"/>
        </a:p>
      </dgm:t>
    </dgm:pt>
    <dgm:pt modelId="{9FAE651F-0CD5-49FD-AC0A-77704A30C38F}" type="sibTrans" cxnId="{5DAF8AC7-197E-4870-80B3-3C841B95AABD}">
      <dgm:prSet/>
      <dgm:spPr/>
      <dgm:t>
        <a:bodyPr/>
        <a:lstStyle/>
        <a:p>
          <a:endParaRPr lang="es-EC"/>
        </a:p>
      </dgm:t>
    </dgm:pt>
    <dgm:pt modelId="{34D86A1F-56A7-481D-A92A-F15469FE1404}">
      <dgm:prSet phldrT="[Texto]"/>
      <dgm:spPr/>
      <dgm:t>
        <a:bodyPr/>
        <a:lstStyle/>
        <a:p>
          <a:r>
            <a:rPr lang="es-ES" dirty="0" smtClean="0"/>
            <a:t>Evalúa la capacidad de plantear y resolver problemas a partir de contextos gráficos,  traduce la realidad a una estructura de pensamiento y verifica e interpreta resultados de un problema</a:t>
          </a:r>
          <a:endParaRPr lang="es-EC" dirty="0"/>
        </a:p>
      </dgm:t>
    </dgm:pt>
    <dgm:pt modelId="{FA587B50-0654-4418-A375-F6202ED7FF7B}" type="parTrans" cxnId="{6E1A2863-E1A8-49FD-A47B-652C5F2D8145}">
      <dgm:prSet/>
      <dgm:spPr/>
      <dgm:t>
        <a:bodyPr/>
        <a:lstStyle/>
        <a:p>
          <a:endParaRPr lang="es-EC"/>
        </a:p>
      </dgm:t>
    </dgm:pt>
    <dgm:pt modelId="{7667F7D0-7107-4AD4-A4CF-4B48A5789A87}" type="sibTrans" cxnId="{6E1A2863-E1A8-49FD-A47B-652C5F2D8145}">
      <dgm:prSet/>
      <dgm:spPr/>
      <dgm:t>
        <a:bodyPr/>
        <a:lstStyle/>
        <a:p>
          <a:endParaRPr lang="es-EC"/>
        </a:p>
      </dgm:t>
    </dgm:pt>
    <dgm:pt modelId="{FA724C83-2456-497B-B045-40DEEFDE2DD5}" type="pres">
      <dgm:prSet presAssocID="{F58251EA-20FC-4516-90D7-16430969488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2115BFA-C7D5-4245-9526-05D762B59A87}" type="pres">
      <dgm:prSet presAssocID="{E8B95D29-1C7F-4AE6-97A4-2151B59690A4}" presName="composite" presStyleCnt="0"/>
      <dgm:spPr/>
    </dgm:pt>
    <dgm:pt modelId="{297BFE15-824E-43E4-9C23-4ADB6C3B1EA5}" type="pres">
      <dgm:prSet presAssocID="{E8B95D29-1C7F-4AE6-97A4-2151B59690A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415BF01-9198-4787-A726-AF714E2AF5AD}" type="pres">
      <dgm:prSet presAssocID="{E8B95D29-1C7F-4AE6-97A4-2151B59690A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CAC96BC-1DF2-4F64-A91A-4ACD1C425D1B}" type="pres">
      <dgm:prSet presAssocID="{5BD91DE8-EA40-4BA8-9FBC-381CE547249B}" presName="space" presStyleCnt="0"/>
      <dgm:spPr/>
    </dgm:pt>
    <dgm:pt modelId="{B9832B14-F88A-4388-859B-A14450C0F6A9}" type="pres">
      <dgm:prSet presAssocID="{3570C119-4B88-402A-8DC2-B5060C6E9266}" presName="composite" presStyleCnt="0"/>
      <dgm:spPr/>
    </dgm:pt>
    <dgm:pt modelId="{74688903-3680-49BC-B8E8-E4AB0584D189}" type="pres">
      <dgm:prSet presAssocID="{3570C119-4B88-402A-8DC2-B5060C6E926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00C6BE4-4FB3-47D2-AA50-12B28E76A740}" type="pres">
      <dgm:prSet presAssocID="{3570C119-4B88-402A-8DC2-B5060C6E926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4606509-EF45-46CB-B980-2976E7B7D036}" type="pres">
      <dgm:prSet presAssocID="{322D61F7-78AE-47FF-AB4E-F93DD1C43CE7}" presName="space" presStyleCnt="0"/>
      <dgm:spPr/>
    </dgm:pt>
    <dgm:pt modelId="{850C2922-D14A-444A-A5ED-4CAFD3C3FD9A}" type="pres">
      <dgm:prSet presAssocID="{52B1B250-70B6-4CAB-B5AE-DFD892D374DA}" presName="composite" presStyleCnt="0"/>
      <dgm:spPr/>
    </dgm:pt>
    <dgm:pt modelId="{DA1CE717-E2F0-4967-B58F-CCAAA031864A}" type="pres">
      <dgm:prSet presAssocID="{52B1B250-70B6-4CAB-B5AE-DFD892D374D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54CD7E2-85E7-48FE-B1B7-FF60A2B15AA3}" type="pres">
      <dgm:prSet presAssocID="{52B1B250-70B6-4CAB-B5AE-DFD892D374D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1D8577D-63A9-498A-874C-6FBAC798AB5F}" type="presOf" srcId="{52B1B250-70B6-4CAB-B5AE-DFD892D374DA}" destId="{DA1CE717-E2F0-4967-B58F-CCAAA031864A}" srcOrd="0" destOrd="0" presId="urn:microsoft.com/office/officeart/2005/8/layout/hList1"/>
    <dgm:cxn modelId="{143412A3-B242-482D-A526-129307AC50FC}" type="presOf" srcId="{34D86A1F-56A7-481D-A92A-F15469FE1404}" destId="{F54CD7E2-85E7-48FE-B1B7-FF60A2B15AA3}" srcOrd="0" destOrd="0" presId="urn:microsoft.com/office/officeart/2005/8/layout/hList1"/>
    <dgm:cxn modelId="{FFABFB0D-60C9-4F84-A4AB-1A5D3A676816}" type="presOf" srcId="{F58251EA-20FC-4516-90D7-164309694887}" destId="{FA724C83-2456-497B-B045-40DEEFDE2DD5}" srcOrd="0" destOrd="0" presId="urn:microsoft.com/office/officeart/2005/8/layout/hList1"/>
    <dgm:cxn modelId="{5DAF8AC7-197E-4870-80B3-3C841B95AABD}" srcId="{F58251EA-20FC-4516-90D7-164309694887}" destId="{52B1B250-70B6-4CAB-B5AE-DFD892D374DA}" srcOrd="2" destOrd="0" parTransId="{B096AC3C-71FC-4BDC-9974-9BEFAF167B36}" sibTransId="{9FAE651F-0CD5-49FD-AC0A-77704A30C38F}"/>
    <dgm:cxn modelId="{8DB90B4A-5357-43D4-8BFD-6690BE0BF520}" type="presOf" srcId="{73D6EC66-F48D-4F93-AB92-AAAFBCAA1A67}" destId="{1415BF01-9198-4787-A726-AF714E2AF5AD}" srcOrd="0" destOrd="0" presId="urn:microsoft.com/office/officeart/2005/8/layout/hList1"/>
    <dgm:cxn modelId="{7CEA6790-E515-4C0F-8565-9DCD0FB5569B}" type="presOf" srcId="{3570C119-4B88-402A-8DC2-B5060C6E9266}" destId="{74688903-3680-49BC-B8E8-E4AB0584D189}" srcOrd="0" destOrd="0" presId="urn:microsoft.com/office/officeart/2005/8/layout/hList1"/>
    <dgm:cxn modelId="{19D1DCCB-0199-4CEF-90F0-E3BCF8D899FA}" srcId="{F58251EA-20FC-4516-90D7-164309694887}" destId="{E8B95D29-1C7F-4AE6-97A4-2151B59690A4}" srcOrd="0" destOrd="0" parTransId="{731188CD-2624-4B4F-8F13-1BE0CA9A6D5D}" sibTransId="{5BD91DE8-EA40-4BA8-9FBC-381CE547249B}"/>
    <dgm:cxn modelId="{6E1A2863-E1A8-49FD-A47B-652C5F2D8145}" srcId="{52B1B250-70B6-4CAB-B5AE-DFD892D374DA}" destId="{34D86A1F-56A7-481D-A92A-F15469FE1404}" srcOrd="0" destOrd="0" parTransId="{FA587B50-0654-4418-A375-F6202ED7FF7B}" sibTransId="{7667F7D0-7107-4AD4-A4CF-4B48A5789A87}"/>
    <dgm:cxn modelId="{86BD36E5-EC55-4841-A879-2A745B359965}" srcId="{E8B95D29-1C7F-4AE6-97A4-2151B59690A4}" destId="{73D6EC66-F48D-4F93-AB92-AAAFBCAA1A67}" srcOrd="0" destOrd="0" parTransId="{4A4237D5-5FBB-4A12-A5F9-31EDCC94AF39}" sibTransId="{650FC781-A3A4-4C51-930D-26D24B9F184B}"/>
    <dgm:cxn modelId="{1C32C20A-969E-42B9-B82D-01D1570E2DC6}" type="presOf" srcId="{913237DE-7AE2-4F97-AAB8-BDE27AE02D7C}" destId="{E00C6BE4-4FB3-47D2-AA50-12B28E76A740}" srcOrd="0" destOrd="0" presId="urn:microsoft.com/office/officeart/2005/8/layout/hList1"/>
    <dgm:cxn modelId="{50A869D4-C92A-45CE-9BBD-B826CB4A117B}" srcId="{3570C119-4B88-402A-8DC2-B5060C6E9266}" destId="{913237DE-7AE2-4F97-AAB8-BDE27AE02D7C}" srcOrd="0" destOrd="0" parTransId="{9AA0843D-9682-4185-8415-7A5441E5234C}" sibTransId="{56B79774-FBB3-48BE-AD8E-0B4BC23ADD0D}"/>
    <dgm:cxn modelId="{13925FB9-0403-42A2-BB55-ED9319F224CA}" srcId="{F58251EA-20FC-4516-90D7-164309694887}" destId="{3570C119-4B88-402A-8DC2-B5060C6E9266}" srcOrd="1" destOrd="0" parTransId="{8F944177-DF19-4CFE-B07D-4F8444D60B02}" sibTransId="{322D61F7-78AE-47FF-AB4E-F93DD1C43CE7}"/>
    <dgm:cxn modelId="{6F3E7868-E091-44B4-9C87-056EE121A370}" type="presOf" srcId="{E8B95D29-1C7F-4AE6-97A4-2151B59690A4}" destId="{297BFE15-824E-43E4-9C23-4ADB6C3B1EA5}" srcOrd="0" destOrd="0" presId="urn:microsoft.com/office/officeart/2005/8/layout/hList1"/>
    <dgm:cxn modelId="{72585EF1-B2B1-45FE-9C07-AB6AEEA05841}" type="presParOf" srcId="{FA724C83-2456-497B-B045-40DEEFDE2DD5}" destId="{42115BFA-C7D5-4245-9526-05D762B59A87}" srcOrd="0" destOrd="0" presId="urn:microsoft.com/office/officeart/2005/8/layout/hList1"/>
    <dgm:cxn modelId="{3AA589B5-D645-4B96-B8B2-E40C6E173CE6}" type="presParOf" srcId="{42115BFA-C7D5-4245-9526-05D762B59A87}" destId="{297BFE15-824E-43E4-9C23-4ADB6C3B1EA5}" srcOrd="0" destOrd="0" presId="urn:microsoft.com/office/officeart/2005/8/layout/hList1"/>
    <dgm:cxn modelId="{F6E3AFE2-D584-4900-B5B7-421C84F716D7}" type="presParOf" srcId="{42115BFA-C7D5-4245-9526-05D762B59A87}" destId="{1415BF01-9198-4787-A726-AF714E2AF5AD}" srcOrd="1" destOrd="0" presId="urn:microsoft.com/office/officeart/2005/8/layout/hList1"/>
    <dgm:cxn modelId="{E0CD1C20-3AE5-42A2-8D6D-9D653F2C2283}" type="presParOf" srcId="{FA724C83-2456-497B-B045-40DEEFDE2DD5}" destId="{5CAC96BC-1DF2-4F64-A91A-4ACD1C425D1B}" srcOrd="1" destOrd="0" presId="urn:microsoft.com/office/officeart/2005/8/layout/hList1"/>
    <dgm:cxn modelId="{B74D019F-794D-459A-A078-5D69BE77E92E}" type="presParOf" srcId="{FA724C83-2456-497B-B045-40DEEFDE2DD5}" destId="{B9832B14-F88A-4388-859B-A14450C0F6A9}" srcOrd="2" destOrd="0" presId="urn:microsoft.com/office/officeart/2005/8/layout/hList1"/>
    <dgm:cxn modelId="{95334D08-59A9-4F16-BA9A-076359DA430F}" type="presParOf" srcId="{B9832B14-F88A-4388-859B-A14450C0F6A9}" destId="{74688903-3680-49BC-B8E8-E4AB0584D189}" srcOrd="0" destOrd="0" presId="urn:microsoft.com/office/officeart/2005/8/layout/hList1"/>
    <dgm:cxn modelId="{1B0BB60D-CD0C-4B43-9ADF-5A69C35025CD}" type="presParOf" srcId="{B9832B14-F88A-4388-859B-A14450C0F6A9}" destId="{E00C6BE4-4FB3-47D2-AA50-12B28E76A740}" srcOrd="1" destOrd="0" presId="urn:microsoft.com/office/officeart/2005/8/layout/hList1"/>
    <dgm:cxn modelId="{5C975C6F-057C-4326-9423-B2ECF3A40436}" type="presParOf" srcId="{FA724C83-2456-497B-B045-40DEEFDE2DD5}" destId="{84606509-EF45-46CB-B980-2976E7B7D036}" srcOrd="3" destOrd="0" presId="urn:microsoft.com/office/officeart/2005/8/layout/hList1"/>
    <dgm:cxn modelId="{FAC8529A-351B-40CF-A524-A9A62426675C}" type="presParOf" srcId="{FA724C83-2456-497B-B045-40DEEFDE2DD5}" destId="{850C2922-D14A-444A-A5ED-4CAFD3C3FD9A}" srcOrd="4" destOrd="0" presId="urn:microsoft.com/office/officeart/2005/8/layout/hList1"/>
    <dgm:cxn modelId="{02B726C9-1485-4CA7-9DC0-0FE8E46166AF}" type="presParOf" srcId="{850C2922-D14A-444A-A5ED-4CAFD3C3FD9A}" destId="{DA1CE717-E2F0-4967-B58F-CCAAA031864A}" srcOrd="0" destOrd="0" presId="urn:microsoft.com/office/officeart/2005/8/layout/hList1"/>
    <dgm:cxn modelId="{CDAE0AFD-1443-489A-A4A8-8FB4460B446A}" type="presParOf" srcId="{850C2922-D14A-444A-A5ED-4CAFD3C3FD9A}" destId="{F54CD7E2-85E7-48FE-B1B7-FF60A2B15AA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7A7AFA9-91EA-41B4-9BAF-45678C1E6AF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3F52F92-C24C-4CCA-95B5-8BE3CB401E90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ES" sz="2400" b="1" dirty="0" smtClean="0">
              <a:latin typeface="+mj-lt"/>
            </a:rPr>
            <a:t>APLICACIÓN </a:t>
          </a:r>
          <a:r>
            <a:rPr lang="es-ES" sz="2400" b="1" dirty="0" smtClean="0">
              <a:latin typeface="+mj-lt"/>
              <a:hlinkClick xmlns:r="http://schemas.openxmlformats.org/officeDocument/2006/relationships" r:id="rId1" action="ppaction://hlinksldjump" tooltip="1"/>
            </a:rPr>
            <a:t>PILOTO</a:t>
          </a:r>
          <a:r>
            <a:rPr lang="es-ES" sz="2400" b="1" dirty="0" smtClean="0">
              <a:latin typeface="+mj-lt"/>
            </a:rPr>
            <a:t> AGOSTO 2011</a:t>
          </a:r>
          <a:endParaRPr lang="es-ES" sz="2400" b="1" dirty="0">
            <a:latin typeface="+mj-lt"/>
          </a:endParaRPr>
        </a:p>
      </dgm:t>
    </dgm:pt>
    <dgm:pt modelId="{5CB7231B-C582-4299-8986-F6FBD77770D4}" type="parTrans" cxnId="{92480669-ABDF-4474-95D4-7F216CBCB7D6}">
      <dgm:prSet/>
      <dgm:spPr/>
      <dgm:t>
        <a:bodyPr/>
        <a:lstStyle/>
        <a:p>
          <a:endParaRPr lang="es-ES" sz="1800">
            <a:latin typeface="+mj-lt"/>
          </a:endParaRPr>
        </a:p>
      </dgm:t>
    </dgm:pt>
    <dgm:pt modelId="{A08AB6C7-A087-4988-A840-F52963E74190}" type="sibTrans" cxnId="{92480669-ABDF-4474-95D4-7F216CBCB7D6}">
      <dgm:prSet custT="1"/>
      <dgm:spPr/>
      <dgm:t>
        <a:bodyPr/>
        <a:lstStyle/>
        <a:p>
          <a:endParaRPr lang="es-ES" sz="1600">
            <a:latin typeface="+mj-lt"/>
          </a:endParaRPr>
        </a:p>
      </dgm:t>
    </dgm:pt>
    <dgm:pt modelId="{89BA21DD-E26E-4406-B49E-FB5972DAC3BE}" type="pres">
      <dgm:prSet presAssocID="{97A7AFA9-91EA-41B4-9BAF-45678C1E6AF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D09F493-C9C3-4CF7-AEFA-9799C63606C7}" type="pres">
      <dgm:prSet presAssocID="{43F52F92-C24C-4CCA-95B5-8BE3CB401E90}" presName="node" presStyleLbl="node1" presStyleIdx="0" presStyleCnt="1" custScaleX="109141" custLinFactNeighborX="-129" custLinFactNeighborY="125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52A04E4-88DD-477B-B8F9-809A595AF344}" type="presOf" srcId="{97A7AFA9-91EA-41B4-9BAF-45678C1E6AFF}" destId="{89BA21DD-E26E-4406-B49E-FB5972DAC3BE}" srcOrd="0" destOrd="0" presId="urn:microsoft.com/office/officeart/2005/8/layout/process1"/>
    <dgm:cxn modelId="{2491D437-12AD-4C03-938A-900AE492EB0D}" type="presOf" srcId="{43F52F92-C24C-4CCA-95B5-8BE3CB401E90}" destId="{AD09F493-C9C3-4CF7-AEFA-9799C63606C7}" srcOrd="0" destOrd="0" presId="urn:microsoft.com/office/officeart/2005/8/layout/process1"/>
    <dgm:cxn modelId="{92480669-ABDF-4474-95D4-7F216CBCB7D6}" srcId="{97A7AFA9-91EA-41B4-9BAF-45678C1E6AFF}" destId="{43F52F92-C24C-4CCA-95B5-8BE3CB401E90}" srcOrd="0" destOrd="0" parTransId="{5CB7231B-C582-4299-8986-F6FBD77770D4}" sibTransId="{A08AB6C7-A087-4988-A840-F52963E74190}"/>
    <dgm:cxn modelId="{255EF15E-BFE7-4FF5-8DF0-E0CA1C13ED88}" type="presParOf" srcId="{89BA21DD-E26E-4406-B49E-FB5972DAC3BE}" destId="{AD09F493-C9C3-4CF7-AEFA-9799C63606C7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60431D0-02B1-4B7E-901B-C333B7FF15C6}" type="doc">
      <dgm:prSet loTypeId="urn:microsoft.com/office/officeart/2005/8/layout/hProcess7#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A52DAD2-58E5-42A3-9E6B-E448317466E9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S" sz="1700" b="1" dirty="0" smtClean="0">
              <a:solidFill>
                <a:schemeClr val="tx1"/>
              </a:solidFill>
            </a:rPr>
            <a:t>POSTULANTES</a:t>
          </a:r>
        </a:p>
        <a:p>
          <a:endParaRPr lang="es-ES" sz="1700" dirty="0">
            <a:solidFill>
              <a:schemeClr val="tx1"/>
            </a:solidFill>
          </a:endParaRPr>
        </a:p>
      </dgm:t>
    </dgm:pt>
    <dgm:pt modelId="{6455514E-100B-4424-86DC-5FA017499B58}" type="parTrans" cxnId="{B5C7C2A7-1C09-4AD9-BDFC-75BD6EB0C63E}">
      <dgm:prSet/>
      <dgm:spPr/>
      <dgm:t>
        <a:bodyPr/>
        <a:lstStyle/>
        <a:p>
          <a:endParaRPr lang="es-ES" sz="1700"/>
        </a:p>
      </dgm:t>
    </dgm:pt>
    <dgm:pt modelId="{FA818163-018C-4FD5-8AAA-74BBCA223F58}" type="sibTrans" cxnId="{B5C7C2A7-1C09-4AD9-BDFC-75BD6EB0C63E}">
      <dgm:prSet/>
      <dgm:spPr/>
      <dgm:t>
        <a:bodyPr/>
        <a:lstStyle/>
        <a:p>
          <a:endParaRPr lang="es-ES" sz="1700"/>
        </a:p>
      </dgm:t>
    </dgm:pt>
    <dgm:pt modelId="{9DC77E68-CFB9-4E20-BCA5-3C914347E1C2}">
      <dgm:prSet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11.196 	Postulantes registrados en el Portal web.</a:t>
          </a:r>
        </a:p>
      </dgm:t>
    </dgm:pt>
    <dgm:pt modelId="{2F13D3D0-AC73-4CB5-8BC9-DEF619EDD799}" type="parTrans" cxnId="{4B6D5769-00B0-423A-A2CF-D1921FA05FC8}">
      <dgm:prSet/>
      <dgm:spPr/>
      <dgm:t>
        <a:bodyPr/>
        <a:lstStyle/>
        <a:p>
          <a:endParaRPr lang="es-ES" sz="1700"/>
        </a:p>
      </dgm:t>
    </dgm:pt>
    <dgm:pt modelId="{72B34FA0-7F77-4466-B791-8F01F5CF1DE9}" type="sibTrans" cxnId="{4B6D5769-00B0-423A-A2CF-D1921FA05FC8}">
      <dgm:prSet/>
      <dgm:spPr/>
      <dgm:t>
        <a:bodyPr/>
        <a:lstStyle/>
        <a:p>
          <a:endParaRPr lang="es-ES" sz="1700"/>
        </a:p>
      </dgm:t>
    </dgm:pt>
    <dgm:pt modelId="{172E3D3A-61F4-437F-A0DE-F66049A8FF7A}">
      <dgm:prSet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8.467 	Postulantes rindieron la prueba.</a:t>
          </a:r>
        </a:p>
      </dgm:t>
    </dgm:pt>
    <dgm:pt modelId="{2D0F05AD-5365-493E-8D85-AC2560DBF92B}" type="parTrans" cxnId="{32D5E6C8-8462-4E45-B5B0-CFA247F81235}">
      <dgm:prSet/>
      <dgm:spPr/>
      <dgm:t>
        <a:bodyPr/>
        <a:lstStyle/>
        <a:p>
          <a:endParaRPr lang="es-ES" sz="1700"/>
        </a:p>
      </dgm:t>
    </dgm:pt>
    <dgm:pt modelId="{F04D0B96-869E-453A-9601-E37354F6D250}" type="sibTrans" cxnId="{32D5E6C8-8462-4E45-B5B0-CFA247F81235}">
      <dgm:prSet/>
      <dgm:spPr/>
      <dgm:t>
        <a:bodyPr/>
        <a:lstStyle/>
        <a:p>
          <a:endParaRPr lang="es-ES" sz="1700"/>
        </a:p>
      </dgm:t>
    </dgm:pt>
    <dgm:pt modelId="{132F5AC8-937C-40E0-B698-06412EE218A2}">
      <dgm:prSet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2.729 	Postulantes no se presentaron.</a:t>
          </a:r>
        </a:p>
      </dgm:t>
    </dgm:pt>
    <dgm:pt modelId="{B14780FF-EA53-4A1D-A904-2AA7AA1A6E25}" type="parTrans" cxnId="{0EB73AF2-E6CB-4902-9342-D4F4ED05DA61}">
      <dgm:prSet/>
      <dgm:spPr/>
      <dgm:t>
        <a:bodyPr/>
        <a:lstStyle/>
        <a:p>
          <a:endParaRPr lang="es-ES" sz="1700"/>
        </a:p>
      </dgm:t>
    </dgm:pt>
    <dgm:pt modelId="{335EEA04-3A21-4A1B-9743-CFBC0A805A0D}" type="sibTrans" cxnId="{0EB73AF2-E6CB-4902-9342-D4F4ED05DA61}">
      <dgm:prSet/>
      <dgm:spPr/>
      <dgm:t>
        <a:bodyPr/>
        <a:lstStyle/>
        <a:p>
          <a:endParaRPr lang="es-ES" sz="1700"/>
        </a:p>
      </dgm:t>
    </dgm:pt>
    <dgm:pt modelId="{6D8DB143-0AC3-40A6-866C-877D0F10ABB2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S" sz="1700" b="1" smtClean="0">
              <a:solidFill>
                <a:schemeClr val="tx1"/>
              </a:solidFill>
            </a:rPr>
            <a:t>EVALUADORES</a:t>
          </a:r>
          <a:endParaRPr lang="es-ES" sz="1700" b="1" dirty="0" smtClean="0">
            <a:solidFill>
              <a:schemeClr val="tx1"/>
            </a:solidFill>
          </a:endParaRPr>
        </a:p>
      </dgm:t>
    </dgm:pt>
    <dgm:pt modelId="{9A8E25C6-EAF4-461A-8841-B462D40534F9}" type="parTrans" cxnId="{5509122B-CE72-4FA7-94D8-8E4A15DDEB48}">
      <dgm:prSet/>
      <dgm:spPr/>
      <dgm:t>
        <a:bodyPr/>
        <a:lstStyle/>
        <a:p>
          <a:endParaRPr lang="es-ES" sz="1700"/>
        </a:p>
      </dgm:t>
    </dgm:pt>
    <dgm:pt modelId="{AB2570D0-4C95-4CEB-8F4B-00C4D6BB3646}" type="sibTrans" cxnId="{5509122B-CE72-4FA7-94D8-8E4A15DDEB48}">
      <dgm:prSet/>
      <dgm:spPr/>
      <dgm:t>
        <a:bodyPr/>
        <a:lstStyle/>
        <a:p>
          <a:endParaRPr lang="es-ES" sz="1700"/>
        </a:p>
      </dgm:t>
    </dgm:pt>
    <dgm:pt modelId="{B3257C1A-A916-46BE-8584-C7110F584088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33 	Docentes Coordinadores a nivel nacional.</a:t>
          </a:r>
        </a:p>
      </dgm:t>
    </dgm:pt>
    <dgm:pt modelId="{A400B4A7-175C-4B49-97A2-3727CBF7F04C}" type="parTrans" cxnId="{DE2E4236-B847-4C72-83FF-6802A75DB4CB}">
      <dgm:prSet/>
      <dgm:spPr/>
      <dgm:t>
        <a:bodyPr/>
        <a:lstStyle/>
        <a:p>
          <a:endParaRPr lang="es-ES" sz="1700"/>
        </a:p>
      </dgm:t>
    </dgm:pt>
    <dgm:pt modelId="{43F1F92C-AF04-4197-B7E3-CC058189DEA5}" type="sibTrans" cxnId="{DE2E4236-B847-4C72-83FF-6802A75DB4CB}">
      <dgm:prSet/>
      <dgm:spPr/>
      <dgm:t>
        <a:bodyPr/>
        <a:lstStyle/>
        <a:p>
          <a:endParaRPr lang="es-ES" sz="1700"/>
        </a:p>
      </dgm:t>
    </dgm:pt>
    <dgm:pt modelId="{B0AE148E-B3DC-4219-BAEA-726DE9A1087F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47 Supervisores a nivel nacional.</a:t>
          </a:r>
        </a:p>
      </dgm:t>
    </dgm:pt>
    <dgm:pt modelId="{605B9049-FA29-48B1-BA5E-47EB51D21172}" type="parTrans" cxnId="{9CBB7694-F811-4305-BA54-B1926B17E3F5}">
      <dgm:prSet/>
      <dgm:spPr/>
      <dgm:t>
        <a:bodyPr/>
        <a:lstStyle/>
        <a:p>
          <a:endParaRPr lang="es-ES" sz="1700"/>
        </a:p>
      </dgm:t>
    </dgm:pt>
    <dgm:pt modelId="{FF9E1A98-D95D-4503-86FD-387793DB2005}" type="sibTrans" cxnId="{9CBB7694-F811-4305-BA54-B1926B17E3F5}">
      <dgm:prSet/>
      <dgm:spPr/>
      <dgm:t>
        <a:bodyPr/>
        <a:lstStyle/>
        <a:p>
          <a:endParaRPr lang="es-ES" sz="1700"/>
        </a:p>
      </dgm:t>
    </dgm:pt>
    <dgm:pt modelId="{4C72FAD0-4022-4D01-9573-9290EE923819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400 	Docentes a nivel nacional</a:t>
          </a:r>
        </a:p>
      </dgm:t>
    </dgm:pt>
    <dgm:pt modelId="{1924BBFC-4EB1-4D09-9F52-F790FECB9811}" type="parTrans" cxnId="{64A27F4A-DF12-4857-8FD2-29E06C60F440}">
      <dgm:prSet/>
      <dgm:spPr/>
      <dgm:t>
        <a:bodyPr/>
        <a:lstStyle/>
        <a:p>
          <a:endParaRPr lang="es-ES" sz="1700"/>
        </a:p>
      </dgm:t>
    </dgm:pt>
    <dgm:pt modelId="{F9E6C9FA-8572-4AB5-9517-60D21B977987}" type="sibTrans" cxnId="{64A27F4A-DF12-4857-8FD2-29E06C60F440}">
      <dgm:prSet/>
      <dgm:spPr/>
      <dgm:t>
        <a:bodyPr/>
        <a:lstStyle/>
        <a:p>
          <a:endParaRPr lang="es-ES" sz="1700"/>
        </a:p>
      </dgm:t>
    </dgm:pt>
    <dgm:pt modelId="{70CB1C58-13BE-455E-9B5D-3AC715DC5DC8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S" sz="1700" b="1" dirty="0" smtClean="0">
              <a:solidFill>
                <a:schemeClr val="tx1"/>
              </a:solidFill>
            </a:rPr>
            <a:t>COBERTURA</a:t>
          </a:r>
        </a:p>
        <a:p>
          <a:r>
            <a:rPr lang="es-ES" sz="1700" b="1" dirty="0" smtClean="0">
              <a:solidFill>
                <a:schemeClr val="tx1"/>
              </a:solidFill>
            </a:rPr>
            <a:t> TERRITORIAL</a:t>
          </a:r>
          <a:endParaRPr lang="es-ES" sz="1700" dirty="0" smtClean="0">
            <a:solidFill>
              <a:schemeClr val="tx1"/>
            </a:solidFill>
          </a:endParaRPr>
        </a:p>
      </dgm:t>
    </dgm:pt>
    <dgm:pt modelId="{E8C0A3BB-140E-48F1-8F7B-D9686644382B}" type="parTrans" cxnId="{7A2C936E-5BAB-4C34-AFD9-A73810931AB0}">
      <dgm:prSet/>
      <dgm:spPr/>
      <dgm:t>
        <a:bodyPr/>
        <a:lstStyle/>
        <a:p>
          <a:endParaRPr lang="es-ES" sz="1700"/>
        </a:p>
      </dgm:t>
    </dgm:pt>
    <dgm:pt modelId="{BDEB5D66-5BC4-4FC0-AC59-80CDE0239BFC}" type="sibTrans" cxnId="{7A2C936E-5BAB-4C34-AFD9-A73810931AB0}">
      <dgm:prSet/>
      <dgm:spPr/>
      <dgm:t>
        <a:bodyPr/>
        <a:lstStyle/>
        <a:p>
          <a:endParaRPr lang="es-ES" sz="1700"/>
        </a:p>
      </dgm:t>
    </dgm:pt>
    <dgm:pt modelId="{B6526FBD-3BF0-42B0-960B-DF8179B1F185}">
      <dgm:prSet custT="1"/>
      <dgm:spPr>
        <a:solidFill>
          <a:srgbClr val="00B0F0"/>
        </a:solidFill>
      </dgm:spPr>
      <dgm:t>
        <a:bodyPr/>
        <a:lstStyle/>
        <a:p>
          <a:pPr marL="95250" indent="0"/>
          <a:r>
            <a:rPr lang="es-ES" sz="1800" dirty="0" smtClean="0">
              <a:solidFill>
                <a:schemeClr val="tx1"/>
              </a:solidFill>
            </a:rPr>
            <a:t>-Matriz  de la ESPE</a:t>
          </a:r>
        </a:p>
      </dgm:t>
    </dgm:pt>
    <dgm:pt modelId="{4636A0D6-EDED-4FB3-B0A6-0CBC5F9DC714}" type="parTrans" cxnId="{B39C40AE-ABDE-466F-AC5B-B7C22225A72D}">
      <dgm:prSet/>
      <dgm:spPr/>
      <dgm:t>
        <a:bodyPr/>
        <a:lstStyle/>
        <a:p>
          <a:endParaRPr lang="es-ES" sz="1700"/>
        </a:p>
      </dgm:t>
    </dgm:pt>
    <dgm:pt modelId="{D078BE99-D4EE-43CE-8CFB-E39C58E9C1C1}" type="sibTrans" cxnId="{B39C40AE-ABDE-466F-AC5B-B7C22225A72D}">
      <dgm:prSet/>
      <dgm:spPr/>
      <dgm:t>
        <a:bodyPr/>
        <a:lstStyle/>
        <a:p>
          <a:endParaRPr lang="es-ES" sz="1700"/>
        </a:p>
      </dgm:t>
    </dgm:pt>
    <dgm:pt modelId="{53747B8D-B7D1-411B-8ED1-D3359DCE650F}">
      <dgm:prSet custT="1"/>
      <dgm:spPr>
        <a:solidFill>
          <a:srgbClr val="00B0F0"/>
        </a:solidFill>
      </dgm:spPr>
      <dgm:t>
        <a:bodyPr/>
        <a:lstStyle/>
        <a:p>
          <a:pPr marL="95250" indent="0"/>
          <a:r>
            <a:rPr lang="es-ES" sz="1800" dirty="0" smtClean="0">
              <a:solidFill>
                <a:schemeClr val="tx1"/>
              </a:solidFill>
            </a:rPr>
            <a:t>--Instituto Tecnológico Superior Central Técnico</a:t>
          </a:r>
        </a:p>
      </dgm:t>
    </dgm:pt>
    <dgm:pt modelId="{ED5DBE49-2B30-4557-A29C-0FA46DE5BA0D}" type="parTrans" cxnId="{18EF561A-2E26-4D07-A731-6DD2D75E941D}">
      <dgm:prSet/>
      <dgm:spPr/>
      <dgm:t>
        <a:bodyPr/>
        <a:lstStyle/>
        <a:p>
          <a:endParaRPr lang="es-ES" sz="1700"/>
        </a:p>
      </dgm:t>
    </dgm:pt>
    <dgm:pt modelId="{C941C71F-0D3B-45F0-A9EA-12B5415D3A19}" type="sibTrans" cxnId="{18EF561A-2E26-4D07-A731-6DD2D75E941D}">
      <dgm:prSet/>
      <dgm:spPr/>
      <dgm:t>
        <a:bodyPr/>
        <a:lstStyle/>
        <a:p>
          <a:endParaRPr lang="es-ES" sz="1700"/>
        </a:p>
      </dgm:t>
    </dgm:pt>
    <dgm:pt modelId="{DD4E5567-DF87-4D82-958C-1DEDCC577785}" type="pres">
      <dgm:prSet presAssocID="{760431D0-02B1-4B7E-901B-C333B7FF15C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D549D7E-9D38-4FF7-90BE-07EB60E0A356}" type="pres">
      <dgm:prSet presAssocID="{DA52DAD2-58E5-42A3-9E6B-E448317466E9}" presName="compositeNode" presStyleCnt="0">
        <dgm:presLayoutVars>
          <dgm:bulletEnabled val="1"/>
        </dgm:presLayoutVars>
      </dgm:prSet>
      <dgm:spPr/>
    </dgm:pt>
    <dgm:pt modelId="{36B39874-9D01-4723-83DE-745FC7C6B711}" type="pres">
      <dgm:prSet presAssocID="{DA52DAD2-58E5-42A3-9E6B-E448317466E9}" presName="bgRect" presStyleLbl="node1" presStyleIdx="0" presStyleCnt="3"/>
      <dgm:spPr/>
      <dgm:t>
        <a:bodyPr/>
        <a:lstStyle/>
        <a:p>
          <a:endParaRPr lang="es-ES"/>
        </a:p>
      </dgm:t>
    </dgm:pt>
    <dgm:pt modelId="{556732DB-5F0A-47E1-A346-CD8F4AB3F9F9}" type="pres">
      <dgm:prSet presAssocID="{DA52DAD2-58E5-42A3-9E6B-E448317466E9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A3CEA8-CEA1-418E-8DCB-19FB12BE8BA0}" type="pres">
      <dgm:prSet presAssocID="{DA52DAD2-58E5-42A3-9E6B-E448317466E9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8DF08A-E6E1-4D87-8850-06C1BEE45D3A}" type="pres">
      <dgm:prSet presAssocID="{FA818163-018C-4FD5-8AAA-74BBCA223F58}" presName="hSp" presStyleCnt="0"/>
      <dgm:spPr/>
    </dgm:pt>
    <dgm:pt modelId="{0FE21593-F4B8-4DE4-9158-1527F2E819B5}" type="pres">
      <dgm:prSet presAssocID="{FA818163-018C-4FD5-8AAA-74BBCA223F58}" presName="vProcSp" presStyleCnt="0"/>
      <dgm:spPr/>
    </dgm:pt>
    <dgm:pt modelId="{2A465016-2FD9-4167-B545-802963D32D69}" type="pres">
      <dgm:prSet presAssocID="{FA818163-018C-4FD5-8AAA-74BBCA223F58}" presName="vSp1" presStyleCnt="0"/>
      <dgm:spPr/>
    </dgm:pt>
    <dgm:pt modelId="{A8687F34-7668-44F3-98E8-86C2ADA5E3E8}" type="pres">
      <dgm:prSet presAssocID="{FA818163-018C-4FD5-8AAA-74BBCA223F58}" presName="simulatedConn" presStyleLbl="solidFgAcc1" presStyleIdx="0" presStyleCnt="2"/>
      <dgm:spPr>
        <a:ln>
          <a:solidFill>
            <a:srgbClr val="7030A0"/>
          </a:solidFill>
        </a:ln>
      </dgm:spPr>
      <dgm:t>
        <a:bodyPr/>
        <a:lstStyle/>
        <a:p>
          <a:endParaRPr lang="es-ES"/>
        </a:p>
      </dgm:t>
    </dgm:pt>
    <dgm:pt modelId="{1EA7CC85-0EB9-4947-BB76-0F5BCD3B5575}" type="pres">
      <dgm:prSet presAssocID="{FA818163-018C-4FD5-8AAA-74BBCA223F58}" presName="vSp2" presStyleCnt="0"/>
      <dgm:spPr/>
    </dgm:pt>
    <dgm:pt modelId="{B161111E-6692-4623-96C3-56E89799DE04}" type="pres">
      <dgm:prSet presAssocID="{FA818163-018C-4FD5-8AAA-74BBCA223F58}" presName="sibTrans" presStyleCnt="0"/>
      <dgm:spPr/>
    </dgm:pt>
    <dgm:pt modelId="{CBC45A7B-4CCD-4DED-94E3-D4A5293A285E}" type="pres">
      <dgm:prSet presAssocID="{6D8DB143-0AC3-40A6-866C-877D0F10ABB2}" presName="compositeNode" presStyleCnt="0">
        <dgm:presLayoutVars>
          <dgm:bulletEnabled val="1"/>
        </dgm:presLayoutVars>
      </dgm:prSet>
      <dgm:spPr/>
    </dgm:pt>
    <dgm:pt modelId="{1A31639F-616B-49F7-AFD0-1E42B827161B}" type="pres">
      <dgm:prSet presAssocID="{6D8DB143-0AC3-40A6-866C-877D0F10ABB2}" presName="bgRect" presStyleLbl="node1" presStyleIdx="1" presStyleCnt="3"/>
      <dgm:spPr/>
      <dgm:t>
        <a:bodyPr/>
        <a:lstStyle/>
        <a:p>
          <a:endParaRPr lang="es-ES"/>
        </a:p>
      </dgm:t>
    </dgm:pt>
    <dgm:pt modelId="{CB59970E-64AA-49D2-A273-C01A0E0C262C}" type="pres">
      <dgm:prSet presAssocID="{6D8DB143-0AC3-40A6-866C-877D0F10ABB2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B67769-6AF7-4709-8070-AACF8D57EC45}" type="pres">
      <dgm:prSet presAssocID="{6D8DB143-0AC3-40A6-866C-877D0F10ABB2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6922D0-5737-40E3-987C-3462C9E8B913}" type="pres">
      <dgm:prSet presAssocID="{AB2570D0-4C95-4CEB-8F4B-00C4D6BB3646}" presName="hSp" presStyleCnt="0"/>
      <dgm:spPr/>
    </dgm:pt>
    <dgm:pt modelId="{DB5ACFBB-90AC-407E-8545-D5BB00CD9E1B}" type="pres">
      <dgm:prSet presAssocID="{AB2570D0-4C95-4CEB-8F4B-00C4D6BB3646}" presName="vProcSp" presStyleCnt="0"/>
      <dgm:spPr/>
    </dgm:pt>
    <dgm:pt modelId="{A7944627-1E9C-4933-8662-DAF2231BDFC0}" type="pres">
      <dgm:prSet presAssocID="{AB2570D0-4C95-4CEB-8F4B-00C4D6BB3646}" presName="vSp1" presStyleCnt="0"/>
      <dgm:spPr/>
    </dgm:pt>
    <dgm:pt modelId="{E4639E86-AC29-4F38-8F3E-EA4F1D05D185}" type="pres">
      <dgm:prSet presAssocID="{AB2570D0-4C95-4CEB-8F4B-00C4D6BB3646}" presName="simulatedConn" presStyleLbl="solidFgAcc1" presStyleIdx="1" presStyleCnt="2"/>
      <dgm:spPr>
        <a:ln>
          <a:solidFill>
            <a:srgbClr val="7030A0"/>
          </a:solidFill>
        </a:ln>
      </dgm:spPr>
      <dgm:t>
        <a:bodyPr/>
        <a:lstStyle/>
        <a:p>
          <a:endParaRPr lang="es-ES"/>
        </a:p>
      </dgm:t>
    </dgm:pt>
    <dgm:pt modelId="{9910C9E3-2077-42C0-A8C8-E1DF6E14B750}" type="pres">
      <dgm:prSet presAssocID="{AB2570D0-4C95-4CEB-8F4B-00C4D6BB3646}" presName="vSp2" presStyleCnt="0"/>
      <dgm:spPr/>
    </dgm:pt>
    <dgm:pt modelId="{B457E271-CA8F-489D-BC76-3DF5A1D4F445}" type="pres">
      <dgm:prSet presAssocID="{AB2570D0-4C95-4CEB-8F4B-00C4D6BB3646}" presName="sibTrans" presStyleCnt="0"/>
      <dgm:spPr/>
    </dgm:pt>
    <dgm:pt modelId="{6F9507C8-4CBC-4D11-9C29-CD1F339FD22E}" type="pres">
      <dgm:prSet presAssocID="{70CB1C58-13BE-455E-9B5D-3AC715DC5DC8}" presName="compositeNode" presStyleCnt="0">
        <dgm:presLayoutVars>
          <dgm:bulletEnabled val="1"/>
        </dgm:presLayoutVars>
      </dgm:prSet>
      <dgm:spPr/>
    </dgm:pt>
    <dgm:pt modelId="{1BD3D4B5-63BF-41C2-8AB6-95D43F9A2EAE}" type="pres">
      <dgm:prSet presAssocID="{70CB1C58-13BE-455E-9B5D-3AC715DC5DC8}" presName="bgRect" presStyleLbl="node1" presStyleIdx="2" presStyleCnt="3" custLinFactNeighborX="5523"/>
      <dgm:spPr/>
      <dgm:t>
        <a:bodyPr/>
        <a:lstStyle/>
        <a:p>
          <a:endParaRPr lang="es-ES"/>
        </a:p>
      </dgm:t>
    </dgm:pt>
    <dgm:pt modelId="{5FFF9413-19EB-40E8-A7BE-A5759DBC9717}" type="pres">
      <dgm:prSet presAssocID="{70CB1C58-13BE-455E-9B5D-3AC715DC5DC8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1D65C4-F624-4F3E-B96E-DBFC9B617D29}" type="pres">
      <dgm:prSet presAssocID="{70CB1C58-13BE-455E-9B5D-3AC715DC5DC8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55AE5A8-FE4A-451C-A449-0E355486EA10}" type="presOf" srcId="{B0AE148E-B3DC-4219-BAEA-726DE9A1087F}" destId="{46B67769-6AF7-4709-8070-AACF8D57EC45}" srcOrd="0" destOrd="1" presId="urn:microsoft.com/office/officeart/2005/8/layout/hProcess7#1"/>
    <dgm:cxn modelId="{DE2E4236-B847-4C72-83FF-6802A75DB4CB}" srcId="{6D8DB143-0AC3-40A6-866C-877D0F10ABB2}" destId="{B3257C1A-A916-46BE-8584-C7110F584088}" srcOrd="0" destOrd="0" parTransId="{A400B4A7-175C-4B49-97A2-3727CBF7F04C}" sibTransId="{43F1F92C-AF04-4197-B7E3-CC058189DEA5}"/>
    <dgm:cxn modelId="{B39C40AE-ABDE-466F-AC5B-B7C22225A72D}" srcId="{70CB1C58-13BE-455E-9B5D-3AC715DC5DC8}" destId="{B6526FBD-3BF0-42B0-960B-DF8179B1F185}" srcOrd="0" destOrd="0" parTransId="{4636A0D6-EDED-4FB3-B0A6-0CBC5F9DC714}" sibTransId="{D078BE99-D4EE-43CE-8CFB-E39C58E9C1C1}"/>
    <dgm:cxn modelId="{4B6D5769-00B0-423A-A2CF-D1921FA05FC8}" srcId="{DA52DAD2-58E5-42A3-9E6B-E448317466E9}" destId="{9DC77E68-CFB9-4E20-BCA5-3C914347E1C2}" srcOrd="0" destOrd="0" parTransId="{2F13D3D0-AC73-4CB5-8BC9-DEF619EDD799}" sibTransId="{72B34FA0-7F77-4466-B791-8F01F5CF1DE9}"/>
    <dgm:cxn modelId="{7A2C936E-5BAB-4C34-AFD9-A73810931AB0}" srcId="{760431D0-02B1-4B7E-901B-C333B7FF15C6}" destId="{70CB1C58-13BE-455E-9B5D-3AC715DC5DC8}" srcOrd="2" destOrd="0" parTransId="{E8C0A3BB-140E-48F1-8F7B-D9686644382B}" sibTransId="{BDEB5D66-5BC4-4FC0-AC59-80CDE0239BFC}"/>
    <dgm:cxn modelId="{B5C7C2A7-1C09-4AD9-BDFC-75BD6EB0C63E}" srcId="{760431D0-02B1-4B7E-901B-C333B7FF15C6}" destId="{DA52DAD2-58E5-42A3-9E6B-E448317466E9}" srcOrd="0" destOrd="0" parTransId="{6455514E-100B-4424-86DC-5FA017499B58}" sibTransId="{FA818163-018C-4FD5-8AAA-74BBCA223F58}"/>
    <dgm:cxn modelId="{7CFC0629-3970-41D3-8A50-5AAE1D40E1CE}" type="presOf" srcId="{172E3D3A-61F4-437F-A0DE-F66049A8FF7A}" destId="{BDA3CEA8-CEA1-418E-8DCB-19FB12BE8BA0}" srcOrd="0" destOrd="1" presId="urn:microsoft.com/office/officeart/2005/8/layout/hProcess7#1"/>
    <dgm:cxn modelId="{18EF561A-2E26-4D07-A731-6DD2D75E941D}" srcId="{70CB1C58-13BE-455E-9B5D-3AC715DC5DC8}" destId="{53747B8D-B7D1-411B-8ED1-D3359DCE650F}" srcOrd="1" destOrd="0" parTransId="{ED5DBE49-2B30-4557-A29C-0FA46DE5BA0D}" sibTransId="{C941C71F-0D3B-45F0-A9EA-12B5415D3A19}"/>
    <dgm:cxn modelId="{5509122B-CE72-4FA7-94D8-8E4A15DDEB48}" srcId="{760431D0-02B1-4B7E-901B-C333B7FF15C6}" destId="{6D8DB143-0AC3-40A6-866C-877D0F10ABB2}" srcOrd="1" destOrd="0" parTransId="{9A8E25C6-EAF4-461A-8841-B462D40534F9}" sibTransId="{AB2570D0-4C95-4CEB-8F4B-00C4D6BB3646}"/>
    <dgm:cxn modelId="{D5A0F12D-B694-47D5-9093-B2749D7BBFCF}" type="presOf" srcId="{70CB1C58-13BE-455E-9B5D-3AC715DC5DC8}" destId="{5FFF9413-19EB-40E8-A7BE-A5759DBC9717}" srcOrd="1" destOrd="0" presId="urn:microsoft.com/office/officeart/2005/8/layout/hProcess7#1"/>
    <dgm:cxn modelId="{C99290C6-F227-43A3-8A26-B194E7953F99}" type="presOf" srcId="{DA52DAD2-58E5-42A3-9E6B-E448317466E9}" destId="{556732DB-5F0A-47E1-A346-CD8F4AB3F9F9}" srcOrd="1" destOrd="0" presId="urn:microsoft.com/office/officeart/2005/8/layout/hProcess7#1"/>
    <dgm:cxn modelId="{4DF5774C-7FEC-47F7-960C-0586500CE847}" type="presOf" srcId="{B3257C1A-A916-46BE-8584-C7110F584088}" destId="{46B67769-6AF7-4709-8070-AACF8D57EC45}" srcOrd="0" destOrd="0" presId="urn:microsoft.com/office/officeart/2005/8/layout/hProcess7#1"/>
    <dgm:cxn modelId="{1A8DFC71-8564-4041-B209-941B8F6E8903}" type="presOf" srcId="{70CB1C58-13BE-455E-9B5D-3AC715DC5DC8}" destId="{1BD3D4B5-63BF-41C2-8AB6-95D43F9A2EAE}" srcOrd="0" destOrd="0" presId="urn:microsoft.com/office/officeart/2005/8/layout/hProcess7#1"/>
    <dgm:cxn modelId="{64A27F4A-DF12-4857-8FD2-29E06C60F440}" srcId="{6D8DB143-0AC3-40A6-866C-877D0F10ABB2}" destId="{4C72FAD0-4022-4D01-9573-9290EE923819}" srcOrd="2" destOrd="0" parTransId="{1924BBFC-4EB1-4D09-9F52-F790FECB9811}" sibTransId="{F9E6C9FA-8572-4AB5-9517-60D21B977987}"/>
    <dgm:cxn modelId="{E0576108-8F19-4DA7-B8CD-721165B4E026}" type="presOf" srcId="{132F5AC8-937C-40E0-B698-06412EE218A2}" destId="{BDA3CEA8-CEA1-418E-8DCB-19FB12BE8BA0}" srcOrd="0" destOrd="2" presId="urn:microsoft.com/office/officeart/2005/8/layout/hProcess7#1"/>
    <dgm:cxn modelId="{A4A8D6D2-5E46-4781-B1B0-908F0F025C66}" type="presOf" srcId="{DA52DAD2-58E5-42A3-9E6B-E448317466E9}" destId="{36B39874-9D01-4723-83DE-745FC7C6B711}" srcOrd="0" destOrd="0" presId="urn:microsoft.com/office/officeart/2005/8/layout/hProcess7#1"/>
    <dgm:cxn modelId="{13F73A29-DF87-4BCA-8F3A-7A4A76936F01}" type="presOf" srcId="{53747B8D-B7D1-411B-8ED1-D3359DCE650F}" destId="{F71D65C4-F624-4F3E-B96E-DBFC9B617D29}" srcOrd="0" destOrd="1" presId="urn:microsoft.com/office/officeart/2005/8/layout/hProcess7#1"/>
    <dgm:cxn modelId="{1068253A-2A7B-44F6-94FB-24E61FC5F6B1}" type="presOf" srcId="{4C72FAD0-4022-4D01-9573-9290EE923819}" destId="{46B67769-6AF7-4709-8070-AACF8D57EC45}" srcOrd="0" destOrd="2" presId="urn:microsoft.com/office/officeart/2005/8/layout/hProcess7#1"/>
    <dgm:cxn modelId="{0EB73AF2-E6CB-4902-9342-D4F4ED05DA61}" srcId="{DA52DAD2-58E5-42A3-9E6B-E448317466E9}" destId="{132F5AC8-937C-40E0-B698-06412EE218A2}" srcOrd="2" destOrd="0" parTransId="{B14780FF-EA53-4A1D-A904-2AA7AA1A6E25}" sibTransId="{335EEA04-3A21-4A1B-9743-CFBC0A805A0D}"/>
    <dgm:cxn modelId="{7B9E9442-E9ED-4F75-A693-CE59C63191FC}" type="presOf" srcId="{760431D0-02B1-4B7E-901B-C333B7FF15C6}" destId="{DD4E5567-DF87-4D82-958C-1DEDCC577785}" srcOrd="0" destOrd="0" presId="urn:microsoft.com/office/officeart/2005/8/layout/hProcess7#1"/>
    <dgm:cxn modelId="{B608828D-2E08-4811-BC47-65CB713781C0}" type="presOf" srcId="{9DC77E68-CFB9-4E20-BCA5-3C914347E1C2}" destId="{BDA3CEA8-CEA1-418E-8DCB-19FB12BE8BA0}" srcOrd="0" destOrd="0" presId="urn:microsoft.com/office/officeart/2005/8/layout/hProcess7#1"/>
    <dgm:cxn modelId="{CC3A0533-A58A-4F0F-ADB7-9EE71106CFC3}" type="presOf" srcId="{6D8DB143-0AC3-40A6-866C-877D0F10ABB2}" destId="{CB59970E-64AA-49D2-A273-C01A0E0C262C}" srcOrd="1" destOrd="0" presId="urn:microsoft.com/office/officeart/2005/8/layout/hProcess7#1"/>
    <dgm:cxn modelId="{9CBB7694-F811-4305-BA54-B1926B17E3F5}" srcId="{6D8DB143-0AC3-40A6-866C-877D0F10ABB2}" destId="{B0AE148E-B3DC-4219-BAEA-726DE9A1087F}" srcOrd="1" destOrd="0" parTransId="{605B9049-FA29-48B1-BA5E-47EB51D21172}" sibTransId="{FF9E1A98-D95D-4503-86FD-387793DB2005}"/>
    <dgm:cxn modelId="{774A169F-96FB-49D0-B745-A0E7B748E66B}" type="presOf" srcId="{B6526FBD-3BF0-42B0-960B-DF8179B1F185}" destId="{F71D65C4-F624-4F3E-B96E-DBFC9B617D29}" srcOrd="0" destOrd="0" presId="urn:microsoft.com/office/officeart/2005/8/layout/hProcess7#1"/>
    <dgm:cxn modelId="{66D06DC7-B671-4C5F-AD63-CE5DCCD19940}" type="presOf" srcId="{6D8DB143-0AC3-40A6-866C-877D0F10ABB2}" destId="{1A31639F-616B-49F7-AFD0-1E42B827161B}" srcOrd="0" destOrd="0" presId="urn:microsoft.com/office/officeart/2005/8/layout/hProcess7#1"/>
    <dgm:cxn modelId="{32D5E6C8-8462-4E45-B5B0-CFA247F81235}" srcId="{DA52DAD2-58E5-42A3-9E6B-E448317466E9}" destId="{172E3D3A-61F4-437F-A0DE-F66049A8FF7A}" srcOrd="1" destOrd="0" parTransId="{2D0F05AD-5365-493E-8D85-AC2560DBF92B}" sibTransId="{F04D0B96-869E-453A-9601-E37354F6D250}"/>
    <dgm:cxn modelId="{85651435-F211-4A4A-899D-DD615CFE2B24}" type="presParOf" srcId="{DD4E5567-DF87-4D82-958C-1DEDCC577785}" destId="{AD549D7E-9D38-4FF7-90BE-07EB60E0A356}" srcOrd="0" destOrd="0" presId="urn:microsoft.com/office/officeart/2005/8/layout/hProcess7#1"/>
    <dgm:cxn modelId="{E07F7629-6E00-438C-A1B8-204EEB08256C}" type="presParOf" srcId="{AD549D7E-9D38-4FF7-90BE-07EB60E0A356}" destId="{36B39874-9D01-4723-83DE-745FC7C6B711}" srcOrd="0" destOrd="0" presId="urn:microsoft.com/office/officeart/2005/8/layout/hProcess7#1"/>
    <dgm:cxn modelId="{EDAA6508-A918-4969-A866-A62EC5C7D30C}" type="presParOf" srcId="{AD549D7E-9D38-4FF7-90BE-07EB60E0A356}" destId="{556732DB-5F0A-47E1-A346-CD8F4AB3F9F9}" srcOrd="1" destOrd="0" presId="urn:microsoft.com/office/officeart/2005/8/layout/hProcess7#1"/>
    <dgm:cxn modelId="{B2D80284-335B-4ECD-92C6-4CFFC2C9E9B8}" type="presParOf" srcId="{AD549D7E-9D38-4FF7-90BE-07EB60E0A356}" destId="{BDA3CEA8-CEA1-418E-8DCB-19FB12BE8BA0}" srcOrd="2" destOrd="0" presId="urn:microsoft.com/office/officeart/2005/8/layout/hProcess7#1"/>
    <dgm:cxn modelId="{9217D01F-269B-4896-8321-AA47907DA88F}" type="presParOf" srcId="{DD4E5567-DF87-4D82-958C-1DEDCC577785}" destId="{DA8DF08A-E6E1-4D87-8850-06C1BEE45D3A}" srcOrd="1" destOrd="0" presId="urn:microsoft.com/office/officeart/2005/8/layout/hProcess7#1"/>
    <dgm:cxn modelId="{A1A63EAE-CB75-454C-8E75-861BA10D5B46}" type="presParOf" srcId="{DD4E5567-DF87-4D82-958C-1DEDCC577785}" destId="{0FE21593-F4B8-4DE4-9158-1527F2E819B5}" srcOrd="2" destOrd="0" presId="urn:microsoft.com/office/officeart/2005/8/layout/hProcess7#1"/>
    <dgm:cxn modelId="{795FE6D3-5714-47F6-B330-D3B682A6A141}" type="presParOf" srcId="{0FE21593-F4B8-4DE4-9158-1527F2E819B5}" destId="{2A465016-2FD9-4167-B545-802963D32D69}" srcOrd="0" destOrd="0" presId="urn:microsoft.com/office/officeart/2005/8/layout/hProcess7#1"/>
    <dgm:cxn modelId="{30628D26-BD55-4FDC-85AF-AC75ED446AD1}" type="presParOf" srcId="{0FE21593-F4B8-4DE4-9158-1527F2E819B5}" destId="{A8687F34-7668-44F3-98E8-86C2ADA5E3E8}" srcOrd="1" destOrd="0" presId="urn:microsoft.com/office/officeart/2005/8/layout/hProcess7#1"/>
    <dgm:cxn modelId="{D05C9EBB-5902-44F1-9EA4-7BDFC8450664}" type="presParOf" srcId="{0FE21593-F4B8-4DE4-9158-1527F2E819B5}" destId="{1EA7CC85-0EB9-4947-BB76-0F5BCD3B5575}" srcOrd="2" destOrd="0" presId="urn:microsoft.com/office/officeart/2005/8/layout/hProcess7#1"/>
    <dgm:cxn modelId="{B4F51C1E-BF41-4250-81FC-E150DE01D864}" type="presParOf" srcId="{DD4E5567-DF87-4D82-958C-1DEDCC577785}" destId="{B161111E-6692-4623-96C3-56E89799DE04}" srcOrd="3" destOrd="0" presId="urn:microsoft.com/office/officeart/2005/8/layout/hProcess7#1"/>
    <dgm:cxn modelId="{8FA8C8DA-89DC-4F1D-9FE7-253E1100EB84}" type="presParOf" srcId="{DD4E5567-DF87-4D82-958C-1DEDCC577785}" destId="{CBC45A7B-4CCD-4DED-94E3-D4A5293A285E}" srcOrd="4" destOrd="0" presId="urn:microsoft.com/office/officeart/2005/8/layout/hProcess7#1"/>
    <dgm:cxn modelId="{F78CA9CE-E9AD-429D-A9AA-4917DC043A82}" type="presParOf" srcId="{CBC45A7B-4CCD-4DED-94E3-D4A5293A285E}" destId="{1A31639F-616B-49F7-AFD0-1E42B827161B}" srcOrd="0" destOrd="0" presId="urn:microsoft.com/office/officeart/2005/8/layout/hProcess7#1"/>
    <dgm:cxn modelId="{60A39EC2-6869-4C88-8D4C-13D8461A509F}" type="presParOf" srcId="{CBC45A7B-4CCD-4DED-94E3-D4A5293A285E}" destId="{CB59970E-64AA-49D2-A273-C01A0E0C262C}" srcOrd="1" destOrd="0" presId="urn:microsoft.com/office/officeart/2005/8/layout/hProcess7#1"/>
    <dgm:cxn modelId="{05527AE8-5684-41F0-BDC3-C4E2E0368A18}" type="presParOf" srcId="{CBC45A7B-4CCD-4DED-94E3-D4A5293A285E}" destId="{46B67769-6AF7-4709-8070-AACF8D57EC45}" srcOrd="2" destOrd="0" presId="urn:microsoft.com/office/officeart/2005/8/layout/hProcess7#1"/>
    <dgm:cxn modelId="{4FEAD4E0-8E24-4997-A091-045EF86D6102}" type="presParOf" srcId="{DD4E5567-DF87-4D82-958C-1DEDCC577785}" destId="{216922D0-5737-40E3-987C-3462C9E8B913}" srcOrd="5" destOrd="0" presId="urn:microsoft.com/office/officeart/2005/8/layout/hProcess7#1"/>
    <dgm:cxn modelId="{D659ADA3-2D62-4C37-9A76-DA0E205210B1}" type="presParOf" srcId="{DD4E5567-DF87-4D82-958C-1DEDCC577785}" destId="{DB5ACFBB-90AC-407E-8545-D5BB00CD9E1B}" srcOrd="6" destOrd="0" presId="urn:microsoft.com/office/officeart/2005/8/layout/hProcess7#1"/>
    <dgm:cxn modelId="{E186A52C-7463-46A4-B067-1F92B2C1634F}" type="presParOf" srcId="{DB5ACFBB-90AC-407E-8545-D5BB00CD9E1B}" destId="{A7944627-1E9C-4933-8662-DAF2231BDFC0}" srcOrd="0" destOrd="0" presId="urn:microsoft.com/office/officeart/2005/8/layout/hProcess7#1"/>
    <dgm:cxn modelId="{97531D90-A378-486E-AB49-B16A4E1500A6}" type="presParOf" srcId="{DB5ACFBB-90AC-407E-8545-D5BB00CD9E1B}" destId="{E4639E86-AC29-4F38-8F3E-EA4F1D05D185}" srcOrd="1" destOrd="0" presId="urn:microsoft.com/office/officeart/2005/8/layout/hProcess7#1"/>
    <dgm:cxn modelId="{E5EF88CE-7325-4F76-A7C7-D347B3B37E50}" type="presParOf" srcId="{DB5ACFBB-90AC-407E-8545-D5BB00CD9E1B}" destId="{9910C9E3-2077-42C0-A8C8-E1DF6E14B750}" srcOrd="2" destOrd="0" presId="urn:microsoft.com/office/officeart/2005/8/layout/hProcess7#1"/>
    <dgm:cxn modelId="{D525DB37-DADF-490B-9D32-6FF9A892FA48}" type="presParOf" srcId="{DD4E5567-DF87-4D82-958C-1DEDCC577785}" destId="{B457E271-CA8F-489D-BC76-3DF5A1D4F445}" srcOrd="7" destOrd="0" presId="urn:microsoft.com/office/officeart/2005/8/layout/hProcess7#1"/>
    <dgm:cxn modelId="{36BF1C91-8424-41B6-ADC0-CEBC01D7854D}" type="presParOf" srcId="{DD4E5567-DF87-4D82-958C-1DEDCC577785}" destId="{6F9507C8-4CBC-4D11-9C29-CD1F339FD22E}" srcOrd="8" destOrd="0" presId="urn:microsoft.com/office/officeart/2005/8/layout/hProcess7#1"/>
    <dgm:cxn modelId="{05AF13AE-4F42-482D-AC43-B52EBB631562}" type="presParOf" srcId="{6F9507C8-4CBC-4D11-9C29-CD1F339FD22E}" destId="{1BD3D4B5-63BF-41C2-8AB6-95D43F9A2EAE}" srcOrd="0" destOrd="0" presId="urn:microsoft.com/office/officeart/2005/8/layout/hProcess7#1"/>
    <dgm:cxn modelId="{308008EF-FDB1-4AB1-8844-B00699D14849}" type="presParOf" srcId="{6F9507C8-4CBC-4D11-9C29-CD1F339FD22E}" destId="{5FFF9413-19EB-40E8-A7BE-A5759DBC9717}" srcOrd="1" destOrd="0" presId="urn:microsoft.com/office/officeart/2005/8/layout/hProcess7#1"/>
    <dgm:cxn modelId="{1D716F5F-C8BA-4D44-92B4-C54E3F38A8F3}" type="presParOf" srcId="{6F9507C8-4CBC-4D11-9C29-CD1F339FD22E}" destId="{F71D65C4-F624-4F3E-B96E-DBFC9B617D29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E5051D3-87BD-4327-9C7C-BCD2DAEB66EE}" type="doc">
      <dgm:prSet loTypeId="urn:microsoft.com/office/officeart/2005/8/layout/equati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D8390707-D539-48D9-AEFC-7F17433FCA90}">
      <dgm:prSet phldrT="[Texto]" custT="1"/>
      <dgm:spPr/>
      <dgm:t>
        <a:bodyPr/>
        <a:lstStyle/>
        <a:p>
          <a:r>
            <a:rPr lang="es-ES" sz="1500" dirty="0" smtClean="0">
              <a:solidFill>
                <a:schemeClr val="tx1"/>
              </a:solidFill>
            </a:rPr>
            <a:t>Aptitud </a:t>
          </a:r>
        </a:p>
        <a:p>
          <a:r>
            <a:rPr lang="es-ES" sz="1500" dirty="0" smtClean="0">
              <a:solidFill>
                <a:schemeClr val="tx1"/>
              </a:solidFill>
            </a:rPr>
            <a:t>Puntaje por cada una de las 3 áreas de la prueba</a:t>
          </a:r>
        </a:p>
        <a:p>
          <a:r>
            <a:rPr lang="es-ES" sz="1500" dirty="0" smtClean="0">
              <a:solidFill>
                <a:schemeClr val="tx1"/>
              </a:solidFill>
            </a:rPr>
            <a:t>(Ponderación: 80%)</a:t>
          </a:r>
          <a:endParaRPr lang="es-ES" sz="1500" dirty="0">
            <a:solidFill>
              <a:schemeClr val="tx1"/>
            </a:solidFill>
          </a:endParaRPr>
        </a:p>
      </dgm:t>
    </dgm:pt>
    <dgm:pt modelId="{EAFA5F46-D8D3-4EAB-ACE4-08300D903A01}" type="parTrans" cxnId="{0B669029-08F6-4EC6-A82D-15E6656CAC3B}">
      <dgm:prSet/>
      <dgm:spPr/>
      <dgm:t>
        <a:bodyPr/>
        <a:lstStyle/>
        <a:p>
          <a:endParaRPr lang="es-ES"/>
        </a:p>
      </dgm:t>
    </dgm:pt>
    <dgm:pt modelId="{20940517-9D92-4727-8070-BF440AE97796}" type="sibTrans" cxnId="{0B669029-08F6-4EC6-A82D-15E6656CAC3B}">
      <dgm:prSet/>
      <dgm:spPr/>
      <dgm:t>
        <a:bodyPr/>
        <a:lstStyle/>
        <a:p>
          <a:endParaRPr lang="es-ES"/>
        </a:p>
      </dgm:t>
    </dgm:pt>
    <dgm:pt modelId="{C11D5099-7EE9-4560-BDE9-F823BD92452C}">
      <dgm:prSet phldrT="[Texto]" custT="1"/>
      <dgm:spPr/>
      <dgm:t>
        <a:bodyPr/>
        <a:lstStyle/>
        <a:p>
          <a:r>
            <a:rPr lang="es-ES" sz="1500" dirty="0" smtClean="0">
              <a:solidFill>
                <a:schemeClr val="tx1"/>
              </a:solidFill>
            </a:rPr>
            <a:t>Trayectoria Académica</a:t>
          </a:r>
        </a:p>
        <a:p>
          <a:r>
            <a:rPr lang="es-ES" sz="1500" dirty="0" smtClean="0">
              <a:solidFill>
                <a:schemeClr val="tx1"/>
              </a:solidFill>
            </a:rPr>
            <a:t>(Ponderación: 20%)</a:t>
          </a:r>
          <a:endParaRPr lang="es-ES" sz="1500" dirty="0">
            <a:solidFill>
              <a:schemeClr val="tx1"/>
            </a:solidFill>
          </a:endParaRPr>
        </a:p>
      </dgm:t>
    </dgm:pt>
    <dgm:pt modelId="{AFCACE18-9245-474B-9383-34991FDB0802}" type="parTrans" cxnId="{82C09F31-9690-4794-94A7-A09CE2A9743D}">
      <dgm:prSet/>
      <dgm:spPr/>
      <dgm:t>
        <a:bodyPr/>
        <a:lstStyle/>
        <a:p>
          <a:endParaRPr lang="es-ES"/>
        </a:p>
      </dgm:t>
    </dgm:pt>
    <dgm:pt modelId="{C5699FBB-A2DB-4F45-B92C-CC49B1A3C1A7}" type="sibTrans" cxnId="{82C09F31-9690-4794-94A7-A09CE2A9743D}">
      <dgm:prSet/>
      <dgm:spPr/>
      <dgm:t>
        <a:bodyPr/>
        <a:lstStyle/>
        <a:p>
          <a:endParaRPr lang="es-ES"/>
        </a:p>
      </dgm:t>
    </dgm:pt>
    <dgm:pt modelId="{13D6DFF1-727E-4F56-BD94-1D457BCAC303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Postulación</a:t>
          </a:r>
          <a:endParaRPr lang="es-ES" dirty="0">
            <a:solidFill>
              <a:schemeClr val="tx1"/>
            </a:solidFill>
          </a:endParaRPr>
        </a:p>
      </dgm:t>
    </dgm:pt>
    <dgm:pt modelId="{EDC195DF-D6D8-4C58-8625-84E4E6CF24DB}" type="parTrans" cxnId="{EA0035C7-196D-4D4C-AEEB-398CD0A32843}">
      <dgm:prSet/>
      <dgm:spPr/>
      <dgm:t>
        <a:bodyPr/>
        <a:lstStyle/>
        <a:p>
          <a:endParaRPr lang="es-ES"/>
        </a:p>
      </dgm:t>
    </dgm:pt>
    <dgm:pt modelId="{AEA14CFC-E53A-4F14-A6EF-FF2533FCA80D}" type="sibTrans" cxnId="{EA0035C7-196D-4D4C-AEEB-398CD0A32843}">
      <dgm:prSet/>
      <dgm:spPr/>
      <dgm:t>
        <a:bodyPr/>
        <a:lstStyle/>
        <a:p>
          <a:endParaRPr lang="es-ES"/>
        </a:p>
      </dgm:t>
    </dgm:pt>
    <dgm:pt modelId="{1D9EEE87-4E86-4FAA-A015-27DA41348BA1}">
      <dgm:prSet phldrT="[Texto]" custT="1"/>
      <dgm:spPr/>
      <dgm:t>
        <a:bodyPr/>
        <a:lstStyle/>
        <a:p>
          <a:r>
            <a:rPr lang="es-ES" sz="1500" dirty="0" smtClean="0">
              <a:solidFill>
                <a:schemeClr val="tx1"/>
              </a:solidFill>
            </a:rPr>
            <a:t>Preferencia del individuo</a:t>
          </a:r>
          <a:endParaRPr lang="es-ES" sz="1500" dirty="0">
            <a:solidFill>
              <a:schemeClr val="tx1"/>
            </a:solidFill>
          </a:endParaRPr>
        </a:p>
      </dgm:t>
    </dgm:pt>
    <dgm:pt modelId="{6935D666-50FE-44D0-AEFC-035376FBE839}" type="parTrans" cxnId="{6B9C193D-5248-4D42-AB2B-5A68CE1E0BE5}">
      <dgm:prSet/>
      <dgm:spPr/>
      <dgm:t>
        <a:bodyPr/>
        <a:lstStyle/>
        <a:p>
          <a:endParaRPr lang="es-ES"/>
        </a:p>
      </dgm:t>
    </dgm:pt>
    <dgm:pt modelId="{17AA09A2-AD61-48B3-89F5-8A7DB6C94332}" type="sibTrans" cxnId="{6B9C193D-5248-4D42-AB2B-5A68CE1E0BE5}">
      <dgm:prSet/>
      <dgm:spPr/>
      <dgm:t>
        <a:bodyPr/>
        <a:lstStyle/>
        <a:p>
          <a:endParaRPr lang="es-ES"/>
        </a:p>
      </dgm:t>
    </dgm:pt>
    <dgm:pt modelId="{2A4DF326-ADD0-4B43-BB7B-17C474E63B33}" type="pres">
      <dgm:prSet presAssocID="{2E5051D3-87BD-4327-9C7C-BCD2DAEB66E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FD18069-44A5-4F50-8055-F71CE8DAAD32}" type="pres">
      <dgm:prSet presAssocID="{2E5051D3-87BD-4327-9C7C-BCD2DAEB66EE}" presName="vNodes" presStyleCnt="0"/>
      <dgm:spPr/>
    </dgm:pt>
    <dgm:pt modelId="{60047DD4-3B4B-4D37-8D7E-4DF7AD2E08C0}" type="pres">
      <dgm:prSet presAssocID="{D8390707-D539-48D9-AEFC-7F17433FCA90}" presName="node" presStyleLbl="node1" presStyleIdx="0" presStyleCnt="4" custScaleX="234359" custScaleY="208981" custLinFactY="14123" custLinFactNeighborX="-4787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6FE027-4E53-454C-A738-C1D5C0925689}" type="pres">
      <dgm:prSet presAssocID="{20940517-9D92-4727-8070-BF440AE97796}" presName="spacerT" presStyleCnt="0"/>
      <dgm:spPr/>
    </dgm:pt>
    <dgm:pt modelId="{6CA74B06-B589-4972-B581-A7907CBDD2C2}" type="pres">
      <dgm:prSet presAssocID="{20940517-9D92-4727-8070-BF440AE97796}" presName="sibTrans" presStyleLbl="sibTrans2D1" presStyleIdx="0" presStyleCnt="3" custScaleY="49563" custLinFactY="28854" custLinFactNeighborX="-7472" custLinFactNeighborY="100000"/>
      <dgm:spPr/>
      <dgm:t>
        <a:bodyPr/>
        <a:lstStyle/>
        <a:p>
          <a:endParaRPr lang="es-ES"/>
        </a:p>
      </dgm:t>
    </dgm:pt>
    <dgm:pt modelId="{A0ED2901-39B0-455C-B8E3-244568807B1D}" type="pres">
      <dgm:prSet presAssocID="{20940517-9D92-4727-8070-BF440AE97796}" presName="spacerB" presStyleCnt="0"/>
      <dgm:spPr/>
    </dgm:pt>
    <dgm:pt modelId="{B6E03366-FD8B-42BB-A662-F8F1EB6E4AD3}" type="pres">
      <dgm:prSet presAssocID="{C11D5099-7EE9-4560-BDE9-F823BD92452C}" presName="node" presStyleLbl="node1" presStyleIdx="1" presStyleCnt="4" custScaleX="234359" custScaleY="138279" custLinFactY="6459" custLinFactNeighborX="-4787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55251D-516A-4697-8B23-43F7AD3F81B4}" type="pres">
      <dgm:prSet presAssocID="{C5699FBB-A2DB-4F45-B92C-CC49B1A3C1A7}" presName="spacerT" presStyleCnt="0"/>
      <dgm:spPr/>
    </dgm:pt>
    <dgm:pt modelId="{0EFF66F1-D26B-4EE1-8D9B-34AF09AB3379}" type="pres">
      <dgm:prSet presAssocID="{C5699FBB-A2DB-4F45-B92C-CC49B1A3C1A7}" presName="sibTrans" presStyleLbl="sibTrans2D1" presStyleIdx="1" presStyleCnt="3" custScaleY="55920" custLinFactY="3228" custLinFactNeighborX="-7472" custLinFactNeighborY="100000"/>
      <dgm:spPr/>
      <dgm:t>
        <a:bodyPr/>
        <a:lstStyle/>
        <a:p>
          <a:endParaRPr lang="es-ES"/>
        </a:p>
      </dgm:t>
    </dgm:pt>
    <dgm:pt modelId="{A64FCD49-91B9-47DD-AAF9-4F002883B54E}" type="pres">
      <dgm:prSet presAssocID="{C5699FBB-A2DB-4F45-B92C-CC49B1A3C1A7}" presName="spacerB" presStyleCnt="0"/>
      <dgm:spPr/>
    </dgm:pt>
    <dgm:pt modelId="{613F3E1A-F788-4819-8D55-E42DCBEAE6E9}" type="pres">
      <dgm:prSet presAssocID="{1D9EEE87-4E86-4FAA-A015-27DA41348BA1}" presName="node" presStyleLbl="node1" presStyleIdx="2" presStyleCnt="4" custScaleX="234359" custLinFactNeighborX="4076" custLinFactNeighborY="6023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9BCA73-58FC-4E37-8CD9-BBA105207CC5}" type="pres">
      <dgm:prSet presAssocID="{2E5051D3-87BD-4327-9C7C-BCD2DAEB66EE}" presName="sibTransLast" presStyleLbl="sibTrans2D1" presStyleIdx="2" presStyleCnt="3"/>
      <dgm:spPr/>
      <dgm:t>
        <a:bodyPr/>
        <a:lstStyle/>
        <a:p>
          <a:endParaRPr lang="es-ES"/>
        </a:p>
      </dgm:t>
    </dgm:pt>
    <dgm:pt modelId="{17C4C255-BFB9-4A25-B1C5-C33B991440EF}" type="pres">
      <dgm:prSet presAssocID="{2E5051D3-87BD-4327-9C7C-BCD2DAEB66EE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00D55E20-21D9-4345-8CD0-B7E0C8212D01}" type="pres">
      <dgm:prSet presAssocID="{2E5051D3-87BD-4327-9C7C-BCD2DAEB66EE}" presName="lastNode" presStyleLbl="node1" presStyleIdx="3" presStyleCnt="4" custLinFactNeighborX="21095" custLinFactNeighborY="91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338E629-667F-40D7-9B81-35A90F49C525}" type="presOf" srcId="{17AA09A2-AD61-48B3-89F5-8A7DB6C94332}" destId="{0F9BCA73-58FC-4E37-8CD9-BBA105207CC5}" srcOrd="0" destOrd="0" presId="urn:microsoft.com/office/officeart/2005/8/layout/equation2"/>
    <dgm:cxn modelId="{B2E73B20-7D18-45BB-AF0D-902457CA856A}" type="presOf" srcId="{C11D5099-7EE9-4560-BDE9-F823BD92452C}" destId="{B6E03366-FD8B-42BB-A662-F8F1EB6E4AD3}" srcOrd="0" destOrd="0" presId="urn:microsoft.com/office/officeart/2005/8/layout/equation2"/>
    <dgm:cxn modelId="{82C09F31-9690-4794-94A7-A09CE2A9743D}" srcId="{2E5051D3-87BD-4327-9C7C-BCD2DAEB66EE}" destId="{C11D5099-7EE9-4560-BDE9-F823BD92452C}" srcOrd="1" destOrd="0" parTransId="{AFCACE18-9245-474B-9383-34991FDB0802}" sibTransId="{C5699FBB-A2DB-4F45-B92C-CC49B1A3C1A7}"/>
    <dgm:cxn modelId="{C2179BC8-819D-411A-9C64-1647433A5602}" type="presOf" srcId="{2E5051D3-87BD-4327-9C7C-BCD2DAEB66EE}" destId="{2A4DF326-ADD0-4B43-BB7B-17C474E63B33}" srcOrd="0" destOrd="0" presId="urn:microsoft.com/office/officeart/2005/8/layout/equation2"/>
    <dgm:cxn modelId="{2DDBC5CB-2FD3-40ED-AB90-E7E6E4C65B12}" type="presOf" srcId="{13D6DFF1-727E-4F56-BD94-1D457BCAC303}" destId="{00D55E20-21D9-4345-8CD0-B7E0C8212D01}" srcOrd="0" destOrd="0" presId="urn:microsoft.com/office/officeart/2005/8/layout/equation2"/>
    <dgm:cxn modelId="{EA0035C7-196D-4D4C-AEEB-398CD0A32843}" srcId="{2E5051D3-87BD-4327-9C7C-BCD2DAEB66EE}" destId="{13D6DFF1-727E-4F56-BD94-1D457BCAC303}" srcOrd="3" destOrd="0" parTransId="{EDC195DF-D6D8-4C58-8625-84E4E6CF24DB}" sibTransId="{AEA14CFC-E53A-4F14-A6EF-FF2533FCA80D}"/>
    <dgm:cxn modelId="{0B669029-08F6-4EC6-A82D-15E6656CAC3B}" srcId="{2E5051D3-87BD-4327-9C7C-BCD2DAEB66EE}" destId="{D8390707-D539-48D9-AEFC-7F17433FCA90}" srcOrd="0" destOrd="0" parTransId="{EAFA5F46-D8D3-4EAB-ACE4-08300D903A01}" sibTransId="{20940517-9D92-4727-8070-BF440AE97796}"/>
    <dgm:cxn modelId="{E6A4C66D-93B3-436C-8062-D2EE0F88D318}" type="presOf" srcId="{D8390707-D539-48D9-AEFC-7F17433FCA90}" destId="{60047DD4-3B4B-4D37-8D7E-4DF7AD2E08C0}" srcOrd="0" destOrd="0" presId="urn:microsoft.com/office/officeart/2005/8/layout/equation2"/>
    <dgm:cxn modelId="{7C2EE2B1-0328-416D-9702-E83D6D70D1A2}" type="presOf" srcId="{17AA09A2-AD61-48B3-89F5-8A7DB6C94332}" destId="{17C4C255-BFB9-4A25-B1C5-C33B991440EF}" srcOrd="1" destOrd="0" presId="urn:microsoft.com/office/officeart/2005/8/layout/equation2"/>
    <dgm:cxn modelId="{6B9C193D-5248-4D42-AB2B-5A68CE1E0BE5}" srcId="{2E5051D3-87BD-4327-9C7C-BCD2DAEB66EE}" destId="{1D9EEE87-4E86-4FAA-A015-27DA41348BA1}" srcOrd="2" destOrd="0" parTransId="{6935D666-50FE-44D0-AEFC-035376FBE839}" sibTransId="{17AA09A2-AD61-48B3-89F5-8A7DB6C94332}"/>
    <dgm:cxn modelId="{F67D6246-BECF-49CF-8273-446EF635E5C4}" type="presOf" srcId="{1D9EEE87-4E86-4FAA-A015-27DA41348BA1}" destId="{613F3E1A-F788-4819-8D55-E42DCBEAE6E9}" srcOrd="0" destOrd="0" presId="urn:microsoft.com/office/officeart/2005/8/layout/equation2"/>
    <dgm:cxn modelId="{11DCC92B-E300-4DCF-82EB-43D4D5E73E07}" type="presOf" srcId="{20940517-9D92-4727-8070-BF440AE97796}" destId="{6CA74B06-B589-4972-B581-A7907CBDD2C2}" srcOrd="0" destOrd="0" presId="urn:microsoft.com/office/officeart/2005/8/layout/equation2"/>
    <dgm:cxn modelId="{49B06B5D-1BBF-4A75-A2F6-BA71AE664634}" type="presOf" srcId="{C5699FBB-A2DB-4F45-B92C-CC49B1A3C1A7}" destId="{0EFF66F1-D26B-4EE1-8D9B-34AF09AB3379}" srcOrd="0" destOrd="0" presId="urn:microsoft.com/office/officeart/2005/8/layout/equation2"/>
    <dgm:cxn modelId="{6D30036D-1EBA-4CF8-B67C-65B6099AECFF}" type="presParOf" srcId="{2A4DF326-ADD0-4B43-BB7B-17C474E63B33}" destId="{EFD18069-44A5-4F50-8055-F71CE8DAAD32}" srcOrd="0" destOrd="0" presId="urn:microsoft.com/office/officeart/2005/8/layout/equation2"/>
    <dgm:cxn modelId="{461228DD-2C91-47B0-AAE5-926AC36D7868}" type="presParOf" srcId="{EFD18069-44A5-4F50-8055-F71CE8DAAD32}" destId="{60047DD4-3B4B-4D37-8D7E-4DF7AD2E08C0}" srcOrd="0" destOrd="0" presId="urn:microsoft.com/office/officeart/2005/8/layout/equation2"/>
    <dgm:cxn modelId="{614976EB-5EF8-40D1-B823-E60AFEFD7BD7}" type="presParOf" srcId="{EFD18069-44A5-4F50-8055-F71CE8DAAD32}" destId="{7A6FE027-4E53-454C-A738-C1D5C0925689}" srcOrd="1" destOrd="0" presId="urn:microsoft.com/office/officeart/2005/8/layout/equation2"/>
    <dgm:cxn modelId="{37339510-D8C8-4610-BEF9-7504669C65AB}" type="presParOf" srcId="{EFD18069-44A5-4F50-8055-F71CE8DAAD32}" destId="{6CA74B06-B589-4972-B581-A7907CBDD2C2}" srcOrd="2" destOrd="0" presId="urn:microsoft.com/office/officeart/2005/8/layout/equation2"/>
    <dgm:cxn modelId="{629B958B-897F-4E5D-B917-D662D4A1A399}" type="presParOf" srcId="{EFD18069-44A5-4F50-8055-F71CE8DAAD32}" destId="{A0ED2901-39B0-455C-B8E3-244568807B1D}" srcOrd="3" destOrd="0" presId="urn:microsoft.com/office/officeart/2005/8/layout/equation2"/>
    <dgm:cxn modelId="{19C1FAB4-A3D6-425B-BD6E-AED91E77BFA6}" type="presParOf" srcId="{EFD18069-44A5-4F50-8055-F71CE8DAAD32}" destId="{B6E03366-FD8B-42BB-A662-F8F1EB6E4AD3}" srcOrd="4" destOrd="0" presId="urn:microsoft.com/office/officeart/2005/8/layout/equation2"/>
    <dgm:cxn modelId="{B7DA83A3-B43D-4610-8EFE-FF567AEC9A53}" type="presParOf" srcId="{EFD18069-44A5-4F50-8055-F71CE8DAAD32}" destId="{C055251D-516A-4697-8B23-43F7AD3F81B4}" srcOrd="5" destOrd="0" presId="urn:microsoft.com/office/officeart/2005/8/layout/equation2"/>
    <dgm:cxn modelId="{B651ED2A-C742-4D80-9DB8-46382479F4F6}" type="presParOf" srcId="{EFD18069-44A5-4F50-8055-F71CE8DAAD32}" destId="{0EFF66F1-D26B-4EE1-8D9B-34AF09AB3379}" srcOrd="6" destOrd="0" presId="urn:microsoft.com/office/officeart/2005/8/layout/equation2"/>
    <dgm:cxn modelId="{18F9F45C-A317-417F-85D6-53ECE5129C73}" type="presParOf" srcId="{EFD18069-44A5-4F50-8055-F71CE8DAAD32}" destId="{A64FCD49-91B9-47DD-AAF9-4F002883B54E}" srcOrd="7" destOrd="0" presId="urn:microsoft.com/office/officeart/2005/8/layout/equation2"/>
    <dgm:cxn modelId="{CCC883B6-77BC-4091-9138-8D8F4041A361}" type="presParOf" srcId="{EFD18069-44A5-4F50-8055-F71CE8DAAD32}" destId="{613F3E1A-F788-4819-8D55-E42DCBEAE6E9}" srcOrd="8" destOrd="0" presId="urn:microsoft.com/office/officeart/2005/8/layout/equation2"/>
    <dgm:cxn modelId="{CB127A06-CB74-4BD9-848B-962E7A08AE2F}" type="presParOf" srcId="{2A4DF326-ADD0-4B43-BB7B-17C474E63B33}" destId="{0F9BCA73-58FC-4E37-8CD9-BBA105207CC5}" srcOrd="1" destOrd="0" presId="urn:microsoft.com/office/officeart/2005/8/layout/equation2"/>
    <dgm:cxn modelId="{A97EBB6B-F07A-4C91-81D4-A65C4DA6DD8E}" type="presParOf" srcId="{0F9BCA73-58FC-4E37-8CD9-BBA105207CC5}" destId="{17C4C255-BFB9-4A25-B1C5-C33B991440EF}" srcOrd="0" destOrd="0" presId="urn:microsoft.com/office/officeart/2005/8/layout/equation2"/>
    <dgm:cxn modelId="{2DEFA071-C7A9-4582-90CC-B88F45A21019}" type="presParOf" srcId="{2A4DF326-ADD0-4B43-BB7B-17C474E63B33}" destId="{00D55E20-21D9-4345-8CD0-B7E0C8212D01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20C5D62-F3BF-4C8B-AECC-07C347085FB5}" type="doc">
      <dgm:prSet loTypeId="urn:microsoft.com/office/officeart/2005/8/layout/l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26D82826-F004-4011-84C9-F6CF0C7E9106}">
      <dgm:prSet phldrT="[Texto]" custT="1"/>
      <dgm:spPr/>
      <dgm:t>
        <a:bodyPr/>
        <a:lstStyle/>
        <a:p>
          <a:r>
            <a:rPr lang="es-ES" sz="1400" dirty="0" smtClean="0"/>
            <a:t>IES CON CARRERAS DE RÉGIMEN  COSTA (UG, UTB,UEM, ESPE, ITSCT)</a:t>
          </a:r>
          <a:endParaRPr lang="es-ES" sz="1400" dirty="0"/>
        </a:p>
      </dgm:t>
    </dgm:pt>
    <dgm:pt modelId="{09DE19CC-3A5E-4092-AD5D-9A5B029DBB36}" type="parTrans" cxnId="{D77050E8-16FD-40D3-83D2-A623318A1CC4}">
      <dgm:prSet/>
      <dgm:spPr/>
      <dgm:t>
        <a:bodyPr/>
        <a:lstStyle/>
        <a:p>
          <a:endParaRPr lang="es-ES" sz="1500"/>
        </a:p>
      </dgm:t>
    </dgm:pt>
    <dgm:pt modelId="{279629E3-070F-4C7A-BFAC-34A0BED9F406}" type="sibTrans" cxnId="{D77050E8-16FD-40D3-83D2-A623318A1CC4}">
      <dgm:prSet/>
      <dgm:spPr/>
      <dgm:t>
        <a:bodyPr/>
        <a:lstStyle/>
        <a:p>
          <a:endParaRPr lang="es-ES" sz="1500"/>
        </a:p>
      </dgm:t>
    </dgm:pt>
    <dgm:pt modelId="{2D2D92A6-F3FE-4D54-BBBF-511D7B8930A9}">
      <dgm:prSet phldrT="[Texto]" custT="1"/>
      <dgm:spPr/>
      <dgm:t>
        <a:bodyPr/>
        <a:lstStyle/>
        <a:p>
          <a:r>
            <a:rPr lang="es-ES" sz="1500" dirty="0" smtClean="0"/>
            <a:t>DIC. 2011 </a:t>
          </a:r>
          <a:endParaRPr lang="es-ES" sz="1500" dirty="0"/>
        </a:p>
      </dgm:t>
    </dgm:pt>
    <dgm:pt modelId="{90298B85-8D7E-4667-A58F-C513665237EB}" type="parTrans" cxnId="{A05D53A7-055D-4206-8129-F89B9B488250}">
      <dgm:prSet/>
      <dgm:spPr/>
      <dgm:t>
        <a:bodyPr/>
        <a:lstStyle/>
        <a:p>
          <a:endParaRPr lang="es-ES" sz="1500"/>
        </a:p>
      </dgm:t>
    </dgm:pt>
    <dgm:pt modelId="{D743A633-1174-4C86-804F-2EB437046148}" type="sibTrans" cxnId="{A05D53A7-055D-4206-8129-F89B9B488250}">
      <dgm:prSet/>
      <dgm:spPr/>
      <dgm:t>
        <a:bodyPr/>
        <a:lstStyle/>
        <a:p>
          <a:endParaRPr lang="es-ES" sz="1500"/>
        </a:p>
      </dgm:t>
    </dgm:pt>
    <dgm:pt modelId="{8678AC65-B65A-472E-816E-3C2D4B219B8C}">
      <dgm:prSet phldrT="[Texto]" custT="1"/>
      <dgm:spPr/>
      <dgm:t>
        <a:bodyPr/>
        <a:lstStyle/>
        <a:p>
          <a:r>
            <a:rPr lang="es-ES" sz="1500" dirty="0" smtClean="0"/>
            <a:t>  11 </a:t>
          </a:r>
          <a:r>
            <a:rPr lang="es-ES" sz="1400" dirty="0" smtClean="0"/>
            <a:t>FEBRERO </a:t>
          </a:r>
          <a:r>
            <a:rPr lang="es-ES" sz="1500" dirty="0" smtClean="0"/>
            <a:t>2012</a:t>
          </a:r>
          <a:endParaRPr lang="es-ES" sz="1500" dirty="0"/>
        </a:p>
      </dgm:t>
    </dgm:pt>
    <dgm:pt modelId="{22F90CB0-50AB-42FD-8EFA-0D2B150161AB}" type="parTrans" cxnId="{A40C5F9E-CB47-4DD4-88DB-68ADA53D4949}">
      <dgm:prSet/>
      <dgm:spPr/>
      <dgm:t>
        <a:bodyPr/>
        <a:lstStyle/>
        <a:p>
          <a:endParaRPr lang="es-ES" sz="1500"/>
        </a:p>
      </dgm:t>
    </dgm:pt>
    <dgm:pt modelId="{939DAE49-A59B-4E2E-8D9F-7FAC86F8BE8B}" type="sibTrans" cxnId="{A40C5F9E-CB47-4DD4-88DB-68ADA53D4949}">
      <dgm:prSet/>
      <dgm:spPr/>
      <dgm:t>
        <a:bodyPr/>
        <a:lstStyle/>
        <a:p>
          <a:endParaRPr lang="es-ES" sz="1500"/>
        </a:p>
      </dgm:t>
    </dgm:pt>
    <dgm:pt modelId="{ECBEB8A4-F2C4-4DA1-9DF9-142A597E33E9}">
      <dgm:prSet phldrT="[Texto]" custT="1"/>
      <dgm:spPr/>
      <dgm:t>
        <a:bodyPr/>
        <a:lstStyle/>
        <a:p>
          <a:r>
            <a:rPr lang="es-ES" sz="1500" dirty="0" smtClean="0"/>
            <a:t>IES  CON CARRERAS QUE INICIAN EN RÉGIMEN SIERRA</a:t>
          </a:r>
          <a:endParaRPr lang="es-ES" sz="1500" dirty="0"/>
        </a:p>
      </dgm:t>
    </dgm:pt>
    <dgm:pt modelId="{8AA399D7-AA2B-4B11-B5BB-76D884A97512}" type="parTrans" cxnId="{9BA3A8E0-054C-4E04-9C74-E9E1A48E205E}">
      <dgm:prSet/>
      <dgm:spPr/>
      <dgm:t>
        <a:bodyPr/>
        <a:lstStyle/>
        <a:p>
          <a:endParaRPr lang="es-ES" sz="1500"/>
        </a:p>
      </dgm:t>
    </dgm:pt>
    <dgm:pt modelId="{AE9ABDEB-4DD7-4CFF-A422-DC85B498B63F}" type="sibTrans" cxnId="{9BA3A8E0-054C-4E04-9C74-E9E1A48E205E}">
      <dgm:prSet/>
      <dgm:spPr/>
      <dgm:t>
        <a:bodyPr/>
        <a:lstStyle/>
        <a:p>
          <a:endParaRPr lang="es-ES" sz="1500"/>
        </a:p>
      </dgm:t>
    </dgm:pt>
    <dgm:pt modelId="{34DCEE18-34D1-4621-B108-EC2683406DF0}">
      <dgm:prSet phldrT="[Texto]" custT="1"/>
      <dgm:spPr/>
      <dgm:t>
        <a:bodyPr/>
        <a:lstStyle/>
        <a:p>
          <a:r>
            <a:rPr lang="es-ES" sz="1500" dirty="0" smtClean="0"/>
            <a:t>ENERO Y </a:t>
          </a:r>
          <a:r>
            <a:rPr lang="es-ES" sz="1400" dirty="0" smtClean="0"/>
            <a:t>FEBRERO</a:t>
          </a:r>
          <a:r>
            <a:rPr lang="es-ES" sz="1500" dirty="0" smtClean="0"/>
            <a:t> 2012</a:t>
          </a:r>
          <a:endParaRPr lang="es-ES" sz="1500" dirty="0"/>
        </a:p>
      </dgm:t>
    </dgm:pt>
    <dgm:pt modelId="{D7C238E3-EC87-4B69-91E4-BAE1DE01AED4}" type="parTrans" cxnId="{371ED4DC-89F3-4EA3-9D42-2DBAA9670FB3}">
      <dgm:prSet/>
      <dgm:spPr/>
      <dgm:t>
        <a:bodyPr/>
        <a:lstStyle/>
        <a:p>
          <a:endParaRPr lang="es-ES" sz="1500"/>
        </a:p>
      </dgm:t>
    </dgm:pt>
    <dgm:pt modelId="{A6A49CF7-87A9-44AA-A2F2-625C3A5F41F8}" type="sibTrans" cxnId="{371ED4DC-89F3-4EA3-9D42-2DBAA9670FB3}">
      <dgm:prSet/>
      <dgm:spPr/>
      <dgm:t>
        <a:bodyPr/>
        <a:lstStyle/>
        <a:p>
          <a:endParaRPr lang="es-ES" sz="1500"/>
        </a:p>
      </dgm:t>
    </dgm:pt>
    <dgm:pt modelId="{260C5A79-92C8-4AA8-9B66-987047A7BD1B}">
      <dgm:prSet phldrT="[Texto]" custT="1"/>
      <dgm:spPr/>
      <dgm:t>
        <a:bodyPr/>
        <a:lstStyle/>
        <a:p>
          <a:r>
            <a:rPr lang="es-ES" sz="1500" dirty="0" smtClean="0"/>
            <a:t>JUNIO 2012</a:t>
          </a:r>
          <a:endParaRPr lang="es-ES" sz="1500" dirty="0"/>
        </a:p>
      </dgm:t>
    </dgm:pt>
    <dgm:pt modelId="{249A6B44-8E28-43E3-BDB8-1E6F98AAF004}" type="parTrans" cxnId="{3387884D-40C0-487D-ACF5-DF7333A7EF89}">
      <dgm:prSet/>
      <dgm:spPr/>
      <dgm:t>
        <a:bodyPr/>
        <a:lstStyle/>
        <a:p>
          <a:endParaRPr lang="es-ES" sz="1500"/>
        </a:p>
      </dgm:t>
    </dgm:pt>
    <dgm:pt modelId="{D87ED43B-BBF8-45E4-B9B6-3F39BB38DD8D}" type="sibTrans" cxnId="{3387884D-40C0-487D-ACF5-DF7333A7EF89}">
      <dgm:prSet/>
      <dgm:spPr/>
      <dgm:t>
        <a:bodyPr/>
        <a:lstStyle/>
        <a:p>
          <a:endParaRPr lang="es-ES" sz="1500"/>
        </a:p>
      </dgm:t>
    </dgm:pt>
    <dgm:pt modelId="{29C691A0-DB5C-4EC5-8B3A-CCDA58B0794F}">
      <dgm:prSet phldrT="[Texto]" custT="1"/>
      <dgm:spPr/>
      <dgm:t>
        <a:bodyPr/>
        <a:lstStyle/>
        <a:p>
          <a:r>
            <a:rPr lang="es-ES" sz="1500" dirty="0" smtClean="0"/>
            <a:t>IES CON CARRERAS  QUE INICIAN EN RÉGIMEN COSTA</a:t>
          </a:r>
          <a:endParaRPr lang="es-ES" sz="1500" dirty="0"/>
        </a:p>
      </dgm:t>
    </dgm:pt>
    <dgm:pt modelId="{14A2B237-489B-4C96-94FE-6857D1888F8A}" type="parTrans" cxnId="{53712DDE-F780-479E-9C82-384EE2FD313A}">
      <dgm:prSet/>
      <dgm:spPr/>
      <dgm:t>
        <a:bodyPr/>
        <a:lstStyle/>
        <a:p>
          <a:endParaRPr lang="es-ES" sz="1500"/>
        </a:p>
      </dgm:t>
    </dgm:pt>
    <dgm:pt modelId="{40BD3F4A-FDE8-4056-9167-4D55A144EC37}" type="sibTrans" cxnId="{53712DDE-F780-479E-9C82-384EE2FD313A}">
      <dgm:prSet/>
      <dgm:spPr/>
      <dgm:t>
        <a:bodyPr/>
        <a:lstStyle/>
        <a:p>
          <a:endParaRPr lang="es-ES" sz="1500"/>
        </a:p>
      </dgm:t>
    </dgm:pt>
    <dgm:pt modelId="{940C8839-3329-44B6-BB9A-35F50E0D6717}">
      <dgm:prSet phldrT="[Texto]" custT="1"/>
      <dgm:spPr/>
      <dgm:t>
        <a:bodyPr/>
        <a:lstStyle/>
        <a:p>
          <a:endParaRPr lang="es-ES" sz="1500" dirty="0" smtClean="0"/>
        </a:p>
        <a:p>
          <a:r>
            <a:rPr lang="es-ES" sz="1500" dirty="0" smtClean="0"/>
            <a:t>AGOSTO Y SEP 2012</a:t>
          </a:r>
        </a:p>
        <a:p>
          <a:endParaRPr lang="es-ES" sz="1500" dirty="0" smtClean="0"/>
        </a:p>
      </dgm:t>
    </dgm:pt>
    <dgm:pt modelId="{9E78FDC1-059F-480D-B685-E537BDA843EF}" type="parTrans" cxnId="{5AE46FF8-C05C-4F27-AEC5-4547A59102D6}">
      <dgm:prSet/>
      <dgm:spPr/>
      <dgm:t>
        <a:bodyPr/>
        <a:lstStyle/>
        <a:p>
          <a:endParaRPr lang="es-ES" sz="1500"/>
        </a:p>
      </dgm:t>
    </dgm:pt>
    <dgm:pt modelId="{EC9B8E9F-84C4-4DBA-A3E2-CF4B6AA74592}" type="sibTrans" cxnId="{5AE46FF8-C05C-4F27-AEC5-4547A59102D6}">
      <dgm:prSet/>
      <dgm:spPr/>
      <dgm:t>
        <a:bodyPr/>
        <a:lstStyle/>
        <a:p>
          <a:endParaRPr lang="es-ES" sz="1500"/>
        </a:p>
      </dgm:t>
    </dgm:pt>
    <dgm:pt modelId="{AE632C04-B024-468C-99CD-AB3D5695BA16}">
      <dgm:prSet phldrT="[Texto]" custT="1"/>
      <dgm:spPr/>
      <dgm:t>
        <a:bodyPr/>
        <a:lstStyle/>
        <a:p>
          <a:r>
            <a:rPr lang="es-ES" sz="1500" dirty="0" smtClean="0"/>
            <a:t>NOV 2012</a:t>
          </a:r>
          <a:endParaRPr lang="es-ES" sz="1500" dirty="0"/>
        </a:p>
      </dgm:t>
    </dgm:pt>
    <dgm:pt modelId="{6FB275D9-26F1-4805-B1CF-92257B6DFE40}" type="parTrans" cxnId="{23C9C219-2BD7-4F67-BEF0-0A7712861869}">
      <dgm:prSet/>
      <dgm:spPr/>
      <dgm:t>
        <a:bodyPr/>
        <a:lstStyle/>
        <a:p>
          <a:endParaRPr lang="es-ES" sz="1500"/>
        </a:p>
      </dgm:t>
    </dgm:pt>
    <dgm:pt modelId="{9E961457-6595-48CE-AA0C-D49CA1898070}" type="sibTrans" cxnId="{23C9C219-2BD7-4F67-BEF0-0A7712861869}">
      <dgm:prSet/>
      <dgm:spPr/>
      <dgm:t>
        <a:bodyPr/>
        <a:lstStyle/>
        <a:p>
          <a:endParaRPr lang="es-ES" sz="1500"/>
        </a:p>
      </dgm:t>
    </dgm:pt>
    <dgm:pt modelId="{7C2E3103-6851-4D25-A53B-0453374A7995}">
      <dgm:prSet phldrT="[Texto]" custT="1"/>
      <dgm:spPr/>
      <dgm:t>
        <a:bodyPr/>
        <a:lstStyle/>
        <a:p>
          <a:r>
            <a:rPr lang="es-ES" sz="1500" dirty="0" smtClean="0"/>
            <a:t>FINES </a:t>
          </a:r>
          <a:r>
            <a:rPr lang="es-ES" sz="1400" dirty="0" smtClean="0"/>
            <a:t>FEBRERO</a:t>
          </a:r>
          <a:r>
            <a:rPr lang="es-ES" sz="1500" dirty="0" smtClean="0"/>
            <a:t> 2012</a:t>
          </a:r>
          <a:endParaRPr lang="es-ES" sz="1500" dirty="0"/>
        </a:p>
      </dgm:t>
    </dgm:pt>
    <dgm:pt modelId="{09CFE476-9824-4A47-9071-6667A2FA21F6}" type="parTrans" cxnId="{B441BB3F-E22A-4EDB-9426-06AC04A9495B}">
      <dgm:prSet/>
      <dgm:spPr/>
      <dgm:t>
        <a:bodyPr/>
        <a:lstStyle/>
        <a:p>
          <a:endParaRPr lang="es-ES" sz="1500"/>
        </a:p>
      </dgm:t>
    </dgm:pt>
    <dgm:pt modelId="{7FCF9848-BFA4-4004-92B8-1A1E18313B22}" type="sibTrans" cxnId="{B441BB3F-E22A-4EDB-9426-06AC04A9495B}">
      <dgm:prSet/>
      <dgm:spPr/>
      <dgm:t>
        <a:bodyPr/>
        <a:lstStyle/>
        <a:p>
          <a:endParaRPr lang="es-ES" sz="1500"/>
        </a:p>
      </dgm:t>
    </dgm:pt>
    <dgm:pt modelId="{AAC6AA42-AD43-4A4A-8B9F-9F609ACE7E25}">
      <dgm:prSet phldrT="[Texto]" custT="1"/>
      <dgm:spPr/>
      <dgm:t>
        <a:bodyPr/>
        <a:lstStyle/>
        <a:p>
          <a:r>
            <a:rPr lang="es-ES" sz="1500" dirty="0" smtClean="0"/>
            <a:t>ABRIL 2012</a:t>
          </a:r>
          <a:endParaRPr lang="es-ES" sz="1500" dirty="0"/>
        </a:p>
      </dgm:t>
    </dgm:pt>
    <dgm:pt modelId="{27372CE2-555A-4025-9308-10B3B899D734}" type="parTrans" cxnId="{9CE18ABF-D9DF-471D-907D-0C73ACC79735}">
      <dgm:prSet/>
      <dgm:spPr/>
      <dgm:t>
        <a:bodyPr/>
        <a:lstStyle/>
        <a:p>
          <a:endParaRPr lang="es-ES" sz="1500"/>
        </a:p>
      </dgm:t>
    </dgm:pt>
    <dgm:pt modelId="{528AEEE6-BFE0-4766-9B14-411097FA98E1}" type="sibTrans" cxnId="{9CE18ABF-D9DF-471D-907D-0C73ACC79735}">
      <dgm:prSet/>
      <dgm:spPr/>
      <dgm:t>
        <a:bodyPr/>
        <a:lstStyle/>
        <a:p>
          <a:endParaRPr lang="es-ES" sz="1500"/>
        </a:p>
      </dgm:t>
    </dgm:pt>
    <dgm:pt modelId="{B18FD02E-458C-4027-AA99-20E34B3F7375}">
      <dgm:prSet phldrT="[Texto]" custT="1"/>
      <dgm:spPr/>
      <dgm:t>
        <a:bodyPr/>
        <a:lstStyle/>
        <a:p>
          <a:r>
            <a:rPr lang="es-ES" sz="1500" dirty="0" smtClean="0"/>
            <a:t>SEP</a:t>
          </a:r>
        </a:p>
        <a:p>
          <a:r>
            <a:rPr lang="es-ES" sz="1500" dirty="0" smtClean="0"/>
            <a:t> 2012</a:t>
          </a:r>
          <a:endParaRPr lang="es-ES" sz="1500" dirty="0"/>
        </a:p>
      </dgm:t>
    </dgm:pt>
    <dgm:pt modelId="{C5D15BAB-60DF-4BE2-9664-7C9820185B9F}" type="parTrans" cxnId="{61B0CBAE-A1A9-4182-8D9B-C63E87524BC0}">
      <dgm:prSet/>
      <dgm:spPr/>
      <dgm:t>
        <a:bodyPr/>
        <a:lstStyle/>
        <a:p>
          <a:endParaRPr lang="es-ES" sz="1500"/>
        </a:p>
      </dgm:t>
    </dgm:pt>
    <dgm:pt modelId="{BEFAB5B5-E277-417E-A67C-30ACAA48E1E1}" type="sibTrans" cxnId="{61B0CBAE-A1A9-4182-8D9B-C63E87524BC0}">
      <dgm:prSet/>
      <dgm:spPr/>
      <dgm:t>
        <a:bodyPr/>
        <a:lstStyle/>
        <a:p>
          <a:endParaRPr lang="es-ES" sz="1500"/>
        </a:p>
      </dgm:t>
    </dgm:pt>
    <dgm:pt modelId="{7E40E5AD-AF96-4181-AE47-A59154788698}">
      <dgm:prSet phldrT="[Texto]" custT="1"/>
      <dgm:spPr/>
      <dgm:t>
        <a:bodyPr/>
        <a:lstStyle/>
        <a:p>
          <a:r>
            <a:rPr lang="es-ES" sz="1500" dirty="0" smtClean="0"/>
            <a:t>MAR 2012</a:t>
          </a:r>
          <a:endParaRPr lang="es-ES" sz="1500" dirty="0"/>
        </a:p>
      </dgm:t>
    </dgm:pt>
    <dgm:pt modelId="{4EE7C51D-FC95-4F45-8EC0-28757EB135ED}" type="parTrans" cxnId="{F62D6DF2-619E-473E-94CC-D54FE81E2DE5}">
      <dgm:prSet/>
      <dgm:spPr/>
      <dgm:t>
        <a:bodyPr/>
        <a:lstStyle/>
        <a:p>
          <a:endParaRPr lang="es-ES" sz="1500"/>
        </a:p>
      </dgm:t>
    </dgm:pt>
    <dgm:pt modelId="{79C00A6E-654D-46C8-8F4E-7D50C1286411}" type="sibTrans" cxnId="{F62D6DF2-619E-473E-94CC-D54FE81E2DE5}">
      <dgm:prSet/>
      <dgm:spPr/>
      <dgm:t>
        <a:bodyPr/>
        <a:lstStyle/>
        <a:p>
          <a:endParaRPr lang="es-ES" sz="1500"/>
        </a:p>
      </dgm:t>
    </dgm:pt>
    <dgm:pt modelId="{18B2401B-8BDD-4EA8-A011-BA9F5FA766E8}">
      <dgm:prSet phldrT="[Texto]" custT="1"/>
      <dgm:spPr/>
      <dgm:t>
        <a:bodyPr/>
        <a:lstStyle/>
        <a:p>
          <a:r>
            <a:rPr lang="es-ES" sz="1500" dirty="0" smtClean="0"/>
            <a:t>ENERO 2013</a:t>
          </a:r>
          <a:endParaRPr lang="es-ES" sz="1500" dirty="0"/>
        </a:p>
      </dgm:t>
    </dgm:pt>
    <dgm:pt modelId="{6D858EAA-0EE2-4C58-9C8D-7B0B53CC976F}" type="parTrans" cxnId="{BF659F25-4AA5-4734-B7DB-2A6A3C89704E}">
      <dgm:prSet/>
      <dgm:spPr/>
      <dgm:t>
        <a:bodyPr/>
        <a:lstStyle/>
        <a:p>
          <a:endParaRPr lang="es-ES" sz="1500"/>
        </a:p>
      </dgm:t>
    </dgm:pt>
    <dgm:pt modelId="{CB36FF62-45E0-4FF3-8EB0-AE3C7B709F89}" type="sibTrans" cxnId="{BF659F25-4AA5-4734-B7DB-2A6A3C89704E}">
      <dgm:prSet/>
      <dgm:spPr/>
      <dgm:t>
        <a:bodyPr/>
        <a:lstStyle/>
        <a:p>
          <a:endParaRPr lang="es-ES" sz="1500"/>
        </a:p>
      </dgm:t>
    </dgm:pt>
    <dgm:pt modelId="{759AFB19-614C-4703-B2F6-2FA03186383E}">
      <dgm:prSet phldrT="[Texto]" custT="1"/>
      <dgm:spPr/>
      <dgm:t>
        <a:bodyPr/>
        <a:lstStyle/>
        <a:p>
          <a:r>
            <a:rPr lang="es-ES" sz="1500" dirty="0" smtClean="0"/>
            <a:t>MARZO</a:t>
          </a:r>
        </a:p>
        <a:p>
          <a:r>
            <a:rPr lang="es-ES" sz="1500" dirty="0" smtClean="0"/>
            <a:t> 2013</a:t>
          </a:r>
          <a:endParaRPr lang="es-ES" sz="1500" dirty="0"/>
        </a:p>
      </dgm:t>
    </dgm:pt>
    <dgm:pt modelId="{2EA64EDB-42D1-46BE-893D-F65389D64677}" type="parTrans" cxnId="{A29B30F5-1748-428B-AFB1-3C3187AFE2B6}">
      <dgm:prSet/>
      <dgm:spPr/>
      <dgm:t>
        <a:bodyPr/>
        <a:lstStyle/>
        <a:p>
          <a:endParaRPr lang="es-ES" sz="1500"/>
        </a:p>
      </dgm:t>
    </dgm:pt>
    <dgm:pt modelId="{1A2ED7EA-EEED-475C-BCC3-EF1B7543C989}" type="sibTrans" cxnId="{A29B30F5-1748-428B-AFB1-3C3187AFE2B6}">
      <dgm:prSet/>
      <dgm:spPr/>
      <dgm:t>
        <a:bodyPr/>
        <a:lstStyle/>
        <a:p>
          <a:endParaRPr lang="es-ES" sz="1500"/>
        </a:p>
      </dgm:t>
    </dgm:pt>
    <dgm:pt modelId="{5E7702C7-3CA5-4306-B19C-3FD98E0920B9}" type="pres">
      <dgm:prSet presAssocID="{F20C5D62-F3BF-4C8B-AECC-07C347085FB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919532A-8A1E-4CFC-8D28-85C7FD3233FE}" type="pres">
      <dgm:prSet presAssocID="{26D82826-F004-4011-84C9-F6CF0C7E9106}" presName="horFlow" presStyleCnt="0"/>
      <dgm:spPr/>
    </dgm:pt>
    <dgm:pt modelId="{43EA3FAA-8814-4D58-B02B-3DCB5D5A485E}" type="pres">
      <dgm:prSet presAssocID="{26D82826-F004-4011-84C9-F6CF0C7E9106}" presName="bigChev" presStyleLbl="node1" presStyleIdx="0" presStyleCnt="3" custScaleX="242384" custScaleY="331991"/>
      <dgm:spPr/>
      <dgm:t>
        <a:bodyPr/>
        <a:lstStyle/>
        <a:p>
          <a:endParaRPr lang="es-ES"/>
        </a:p>
      </dgm:t>
    </dgm:pt>
    <dgm:pt modelId="{F8963746-9D29-4FB6-922A-7F7BA795C39B}" type="pres">
      <dgm:prSet presAssocID="{90298B85-8D7E-4667-A58F-C513665237EB}" presName="parTrans" presStyleCnt="0"/>
      <dgm:spPr/>
    </dgm:pt>
    <dgm:pt modelId="{03CB4930-FF43-4630-8D44-306E50494864}" type="pres">
      <dgm:prSet presAssocID="{2D2D92A6-F3FE-4D54-BBBF-511D7B8930A9}" presName="node" presStyleLbl="alignAccFollowNode1" presStyleIdx="0" presStyleCnt="12" custScaleX="195565" custScaleY="33199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DDE156-ABC6-4777-AEDC-A575C14F577F}" type="pres">
      <dgm:prSet presAssocID="{D743A633-1174-4C86-804F-2EB437046148}" presName="sibTrans" presStyleCnt="0"/>
      <dgm:spPr/>
    </dgm:pt>
    <dgm:pt modelId="{0885C61C-9C50-491C-9753-4FBE295CB34D}" type="pres">
      <dgm:prSet presAssocID="{8678AC65-B65A-472E-816E-3C2D4B219B8C}" presName="node" presStyleLbl="alignAccFollowNode1" presStyleIdx="1" presStyleCnt="12" custScaleX="216640" custScaleY="33199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F20F0F-091B-4F2E-A667-7966ACAE5A66}" type="pres">
      <dgm:prSet presAssocID="{939DAE49-A59B-4E2E-8D9F-7FAC86F8BE8B}" presName="sibTrans" presStyleCnt="0"/>
      <dgm:spPr/>
    </dgm:pt>
    <dgm:pt modelId="{375F360E-336B-42C8-8BCB-36570D45E217}" type="pres">
      <dgm:prSet presAssocID="{7C2E3103-6851-4D25-A53B-0453374A7995}" presName="node" presStyleLbl="alignAccFollowNode1" presStyleIdx="2" presStyleCnt="12" custScaleX="225274" custScaleY="33199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760704-4C21-4779-9A3B-6F9A9DB55ABA}" type="pres">
      <dgm:prSet presAssocID="{7FCF9848-BFA4-4004-92B8-1A1E18313B22}" presName="sibTrans" presStyleCnt="0"/>
      <dgm:spPr/>
    </dgm:pt>
    <dgm:pt modelId="{6D6EF977-BB22-4636-AD34-489955A52A50}" type="pres">
      <dgm:prSet presAssocID="{7E40E5AD-AF96-4181-AE47-A59154788698}" presName="node" presStyleLbl="alignAccFollowNode1" presStyleIdx="3" presStyleCnt="12" custScaleX="195565" custScaleY="33199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2FF999-C63C-4665-971A-3734A11F3BB8}" type="pres">
      <dgm:prSet presAssocID="{26D82826-F004-4011-84C9-F6CF0C7E9106}" presName="vSp" presStyleCnt="0"/>
      <dgm:spPr/>
    </dgm:pt>
    <dgm:pt modelId="{5F13171F-A034-4680-82EA-2DEF23F010A7}" type="pres">
      <dgm:prSet presAssocID="{ECBEB8A4-F2C4-4DA1-9DF9-142A597E33E9}" presName="horFlow" presStyleCnt="0"/>
      <dgm:spPr/>
    </dgm:pt>
    <dgm:pt modelId="{BB263AFC-9D10-414C-8C3C-69B9FC33F4C5}" type="pres">
      <dgm:prSet presAssocID="{ECBEB8A4-F2C4-4DA1-9DF9-142A597E33E9}" presName="bigChev" presStyleLbl="node1" presStyleIdx="1" presStyleCnt="3" custScaleX="227708" custScaleY="289220"/>
      <dgm:spPr/>
      <dgm:t>
        <a:bodyPr/>
        <a:lstStyle/>
        <a:p>
          <a:endParaRPr lang="es-ES"/>
        </a:p>
      </dgm:t>
    </dgm:pt>
    <dgm:pt modelId="{14C31181-D12D-42AA-B334-D292AD58FAD8}" type="pres">
      <dgm:prSet presAssocID="{D7C238E3-EC87-4B69-91E4-BAE1DE01AED4}" presName="parTrans" presStyleCnt="0"/>
      <dgm:spPr/>
    </dgm:pt>
    <dgm:pt modelId="{1714DA28-2A7F-4367-968B-E8254F772005}" type="pres">
      <dgm:prSet presAssocID="{34DCEE18-34D1-4621-B108-EC2683406DF0}" presName="node" presStyleLbl="alignAccFollowNode1" presStyleIdx="4" presStyleCnt="12" custScaleX="210644" custScaleY="2892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98F87A-B95A-4F5A-8450-B6CCB8A5CEE3}" type="pres">
      <dgm:prSet presAssocID="{A6A49CF7-87A9-44AA-A2F2-625C3A5F41F8}" presName="sibTrans" presStyleCnt="0"/>
      <dgm:spPr/>
    </dgm:pt>
    <dgm:pt modelId="{CC323274-7E4C-414C-8421-1C3876A1EC85}" type="pres">
      <dgm:prSet presAssocID="{AAC6AA42-AD43-4A4A-8B9F-9F609ACE7E25}" presName="node" presStyleLbl="alignAccFollowNode1" presStyleIdx="5" presStyleCnt="12" custScaleX="197151" custScaleY="2892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FFA481-B96E-430A-9D80-51000CFAA94E}" type="pres">
      <dgm:prSet presAssocID="{528AEEE6-BFE0-4766-9B14-411097FA98E1}" presName="sibTrans" presStyleCnt="0"/>
      <dgm:spPr/>
    </dgm:pt>
    <dgm:pt modelId="{1AFF7959-B73F-4C66-B5BB-EDF0FF6A5151}" type="pres">
      <dgm:prSet presAssocID="{260C5A79-92C8-4AA8-9B66-987047A7BD1B}" presName="node" presStyleLbl="alignAccFollowNode1" presStyleIdx="6" presStyleCnt="12" custScaleX="225584" custScaleY="2892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A8DBC9-74A8-4AE3-A641-0C997BC1ABE4}" type="pres">
      <dgm:prSet presAssocID="{D87ED43B-BBF8-45E4-B9B6-3F39BB38DD8D}" presName="sibTrans" presStyleCnt="0"/>
      <dgm:spPr/>
    </dgm:pt>
    <dgm:pt modelId="{893B5932-A59F-42CE-8567-66DA865D8952}" type="pres">
      <dgm:prSet presAssocID="{B18FD02E-458C-4027-AA99-20E34B3F7375}" presName="node" presStyleLbl="alignAccFollowNode1" presStyleIdx="7" presStyleCnt="12" custScaleX="222864" custScaleY="2892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441163-5024-4F77-AE2D-B5327D783856}" type="pres">
      <dgm:prSet presAssocID="{ECBEB8A4-F2C4-4DA1-9DF9-142A597E33E9}" presName="vSp" presStyleCnt="0"/>
      <dgm:spPr/>
    </dgm:pt>
    <dgm:pt modelId="{C520AE2F-A2EB-485C-BB05-AF57643180DB}" type="pres">
      <dgm:prSet presAssocID="{29C691A0-DB5C-4EC5-8B3A-CCDA58B0794F}" presName="horFlow" presStyleCnt="0"/>
      <dgm:spPr/>
    </dgm:pt>
    <dgm:pt modelId="{6F402171-8C6F-42DC-B506-9607E3911273}" type="pres">
      <dgm:prSet presAssocID="{29C691A0-DB5C-4EC5-8B3A-CCDA58B0794F}" presName="bigChev" presStyleLbl="node1" presStyleIdx="2" presStyleCnt="3" custScaleX="221993" custScaleY="289220"/>
      <dgm:spPr/>
      <dgm:t>
        <a:bodyPr/>
        <a:lstStyle/>
        <a:p>
          <a:endParaRPr lang="es-ES"/>
        </a:p>
      </dgm:t>
    </dgm:pt>
    <dgm:pt modelId="{65202733-3BC3-49BF-B56F-937491DD9E95}" type="pres">
      <dgm:prSet presAssocID="{9E78FDC1-059F-480D-B685-E537BDA843EF}" presName="parTrans" presStyleCnt="0"/>
      <dgm:spPr/>
    </dgm:pt>
    <dgm:pt modelId="{62B19B7B-DCC0-4AC0-A4B6-ADBB075EF330}" type="pres">
      <dgm:prSet presAssocID="{940C8839-3329-44B6-BB9A-35F50E0D6717}" presName="node" presStyleLbl="alignAccFollowNode1" presStyleIdx="8" presStyleCnt="12" custScaleX="236615" custScaleY="2892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0314CB-79A2-4C82-862F-A080236F9401}" type="pres">
      <dgm:prSet presAssocID="{EC9B8E9F-84C4-4DBA-A3E2-CF4B6AA74592}" presName="sibTrans" presStyleCnt="0"/>
      <dgm:spPr/>
    </dgm:pt>
    <dgm:pt modelId="{CCCB2807-391E-4F28-8F2F-1015BA604CDB}" type="pres">
      <dgm:prSet presAssocID="{AE632C04-B024-468C-99CD-AB3D5695BA16}" presName="node" presStyleLbl="alignAccFollowNode1" presStyleIdx="9" presStyleCnt="12" custScaleX="195565" custScaleY="2892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EDB09F-06E2-4C8C-88C6-D0757DCC3566}" type="pres">
      <dgm:prSet presAssocID="{9E961457-6595-48CE-AA0C-D49CA1898070}" presName="sibTrans" presStyleCnt="0"/>
      <dgm:spPr/>
    </dgm:pt>
    <dgm:pt modelId="{144C4C54-0CC6-425E-8217-38569CD90C3D}" type="pres">
      <dgm:prSet presAssocID="{18B2401B-8BDD-4EA8-A011-BA9F5FA766E8}" presName="node" presStyleLbl="alignAccFollowNode1" presStyleIdx="10" presStyleCnt="12" custScaleX="195565" custScaleY="2892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8F51C5-4A38-4532-B220-330509D79FD9}" type="pres">
      <dgm:prSet presAssocID="{CB36FF62-45E0-4FF3-8EB0-AE3C7B709F89}" presName="sibTrans" presStyleCnt="0"/>
      <dgm:spPr/>
    </dgm:pt>
    <dgm:pt modelId="{2336AB5C-DB6B-4CD8-9C04-A048728E9FAA}" type="pres">
      <dgm:prSet presAssocID="{759AFB19-614C-4703-B2F6-2FA03186383E}" presName="node" presStyleLbl="alignAccFollowNode1" presStyleIdx="11" presStyleCnt="12" custScaleX="228780" custScaleY="2892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1B0CBAE-A1A9-4182-8D9B-C63E87524BC0}" srcId="{ECBEB8A4-F2C4-4DA1-9DF9-142A597E33E9}" destId="{B18FD02E-458C-4027-AA99-20E34B3F7375}" srcOrd="3" destOrd="0" parTransId="{C5D15BAB-60DF-4BE2-9664-7C9820185B9F}" sibTransId="{BEFAB5B5-E277-417E-A67C-30ACAA48E1E1}"/>
    <dgm:cxn modelId="{D77050E8-16FD-40D3-83D2-A623318A1CC4}" srcId="{F20C5D62-F3BF-4C8B-AECC-07C347085FB5}" destId="{26D82826-F004-4011-84C9-F6CF0C7E9106}" srcOrd="0" destOrd="0" parTransId="{09DE19CC-3A5E-4092-AD5D-9A5B029DBB36}" sibTransId="{279629E3-070F-4C7A-BFAC-34A0BED9F406}"/>
    <dgm:cxn modelId="{BF659F25-4AA5-4734-B7DB-2A6A3C89704E}" srcId="{29C691A0-DB5C-4EC5-8B3A-CCDA58B0794F}" destId="{18B2401B-8BDD-4EA8-A011-BA9F5FA766E8}" srcOrd="2" destOrd="0" parTransId="{6D858EAA-0EE2-4C58-9C8D-7B0B53CC976F}" sibTransId="{CB36FF62-45E0-4FF3-8EB0-AE3C7B709F89}"/>
    <dgm:cxn modelId="{96802BE5-895B-4066-885E-7D11D0132F79}" type="presOf" srcId="{7C2E3103-6851-4D25-A53B-0453374A7995}" destId="{375F360E-336B-42C8-8BCB-36570D45E217}" srcOrd="0" destOrd="0" presId="urn:microsoft.com/office/officeart/2005/8/layout/lProcess3"/>
    <dgm:cxn modelId="{9CE18ABF-D9DF-471D-907D-0C73ACC79735}" srcId="{ECBEB8A4-F2C4-4DA1-9DF9-142A597E33E9}" destId="{AAC6AA42-AD43-4A4A-8B9F-9F609ACE7E25}" srcOrd="1" destOrd="0" parTransId="{27372CE2-555A-4025-9308-10B3B899D734}" sibTransId="{528AEEE6-BFE0-4766-9B14-411097FA98E1}"/>
    <dgm:cxn modelId="{A40C5F9E-CB47-4DD4-88DB-68ADA53D4949}" srcId="{26D82826-F004-4011-84C9-F6CF0C7E9106}" destId="{8678AC65-B65A-472E-816E-3C2D4B219B8C}" srcOrd="1" destOrd="0" parTransId="{22F90CB0-50AB-42FD-8EFA-0D2B150161AB}" sibTransId="{939DAE49-A59B-4E2E-8D9F-7FAC86F8BE8B}"/>
    <dgm:cxn modelId="{04D746F9-9BC0-48E6-9956-517067ED53B9}" type="presOf" srcId="{8678AC65-B65A-472E-816E-3C2D4B219B8C}" destId="{0885C61C-9C50-491C-9753-4FBE295CB34D}" srcOrd="0" destOrd="0" presId="urn:microsoft.com/office/officeart/2005/8/layout/lProcess3"/>
    <dgm:cxn modelId="{A05D53A7-055D-4206-8129-F89B9B488250}" srcId="{26D82826-F004-4011-84C9-F6CF0C7E9106}" destId="{2D2D92A6-F3FE-4D54-BBBF-511D7B8930A9}" srcOrd="0" destOrd="0" parTransId="{90298B85-8D7E-4667-A58F-C513665237EB}" sibTransId="{D743A633-1174-4C86-804F-2EB437046148}"/>
    <dgm:cxn modelId="{19F29F17-0250-40D4-92A5-0B6C6B9799BF}" type="presOf" srcId="{AAC6AA42-AD43-4A4A-8B9F-9F609ACE7E25}" destId="{CC323274-7E4C-414C-8421-1C3876A1EC85}" srcOrd="0" destOrd="0" presId="urn:microsoft.com/office/officeart/2005/8/layout/lProcess3"/>
    <dgm:cxn modelId="{F62D6DF2-619E-473E-94CC-D54FE81E2DE5}" srcId="{26D82826-F004-4011-84C9-F6CF0C7E9106}" destId="{7E40E5AD-AF96-4181-AE47-A59154788698}" srcOrd="3" destOrd="0" parTransId="{4EE7C51D-FC95-4F45-8EC0-28757EB135ED}" sibTransId="{79C00A6E-654D-46C8-8F4E-7D50C1286411}"/>
    <dgm:cxn modelId="{E0247C32-472D-4E85-AF6E-63ABF887469F}" type="presOf" srcId="{18B2401B-8BDD-4EA8-A011-BA9F5FA766E8}" destId="{144C4C54-0CC6-425E-8217-38569CD90C3D}" srcOrd="0" destOrd="0" presId="urn:microsoft.com/office/officeart/2005/8/layout/lProcess3"/>
    <dgm:cxn modelId="{232F46A6-96F2-489A-9DAC-CB1A84929873}" type="presOf" srcId="{940C8839-3329-44B6-BB9A-35F50E0D6717}" destId="{62B19B7B-DCC0-4AC0-A4B6-ADBB075EF330}" srcOrd="0" destOrd="0" presId="urn:microsoft.com/office/officeart/2005/8/layout/lProcess3"/>
    <dgm:cxn modelId="{F27C07E2-3EB2-458E-84D4-541BE340358B}" type="presOf" srcId="{29C691A0-DB5C-4EC5-8B3A-CCDA58B0794F}" destId="{6F402171-8C6F-42DC-B506-9607E3911273}" srcOrd="0" destOrd="0" presId="urn:microsoft.com/office/officeart/2005/8/layout/lProcess3"/>
    <dgm:cxn modelId="{2AE77947-B669-4C19-B6A2-6CF82709A569}" type="presOf" srcId="{260C5A79-92C8-4AA8-9B66-987047A7BD1B}" destId="{1AFF7959-B73F-4C66-B5BB-EDF0FF6A5151}" srcOrd="0" destOrd="0" presId="urn:microsoft.com/office/officeart/2005/8/layout/lProcess3"/>
    <dgm:cxn modelId="{54921778-8387-40E8-BC64-8D7552F6C9F4}" type="presOf" srcId="{759AFB19-614C-4703-B2F6-2FA03186383E}" destId="{2336AB5C-DB6B-4CD8-9C04-A048728E9FAA}" srcOrd="0" destOrd="0" presId="urn:microsoft.com/office/officeart/2005/8/layout/lProcess3"/>
    <dgm:cxn modelId="{A29B30F5-1748-428B-AFB1-3C3187AFE2B6}" srcId="{29C691A0-DB5C-4EC5-8B3A-CCDA58B0794F}" destId="{759AFB19-614C-4703-B2F6-2FA03186383E}" srcOrd="3" destOrd="0" parTransId="{2EA64EDB-42D1-46BE-893D-F65389D64677}" sibTransId="{1A2ED7EA-EEED-475C-BCC3-EF1B7543C989}"/>
    <dgm:cxn modelId="{9BA3A8E0-054C-4E04-9C74-E9E1A48E205E}" srcId="{F20C5D62-F3BF-4C8B-AECC-07C347085FB5}" destId="{ECBEB8A4-F2C4-4DA1-9DF9-142A597E33E9}" srcOrd="1" destOrd="0" parTransId="{8AA399D7-AA2B-4B11-B5BB-76D884A97512}" sibTransId="{AE9ABDEB-4DD7-4CFF-A422-DC85B498B63F}"/>
    <dgm:cxn modelId="{47221134-C565-4E83-B73B-860B86347CB9}" type="presOf" srcId="{ECBEB8A4-F2C4-4DA1-9DF9-142A597E33E9}" destId="{BB263AFC-9D10-414C-8C3C-69B9FC33F4C5}" srcOrd="0" destOrd="0" presId="urn:microsoft.com/office/officeart/2005/8/layout/lProcess3"/>
    <dgm:cxn modelId="{C5074DB9-00D6-4E0C-ACB2-4A9DFC98DC9F}" type="presOf" srcId="{34DCEE18-34D1-4621-B108-EC2683406DF0}" destId="{1714DA28-2A7F-4367-968B-E8254F772005}" srcOrd="0" destOrd="0" presId="urn:microsoft.com/office/officeart/2005/8/layout/lProcess3"/>
    <dgm:cxn modelId="{BF6E22E6-2A52-455F-9DB6-27DB35863CB3}" type="presOf" srcId="{F20C5D62-F3BF-4C8B-AECC-07C347085FB5}" destId="{5E7702C7-3CA5-4306-B19C-3FD98E0920B9}" srcOrd="0" destOrd="0" presId="urn:microsoft.com/office/officeart/2005/8/layout/lProcess3"/>
    <dgm:cxn modelId="{C1955A0F-00DE-4C23-8DCA-35FDB219B6D2}" type="presOf" srcId="{7E40E5AD-AF96-4181-AE47-A59154788698}" destId="{6D6EF977-BB22-4636-AD34-489955A52A50}" srcOrd="0" destOrd="0" presId="urn:microsoft.com/office/officeart/2005/8/layout/lProcess3"/>
    <dgm:cxn modelId="{371ED4DC-89F3-4EA3-9D42-2DBAA9670FB3}" srcId="{ECBEB8A4-F2C4-4DA1-9DF9-142A597E33E9}" destId="{34DCEE18-34D1-4621-B108-EC2683406DF0}" srcOrd="0" destOrd="0" parTransId="{D7C238E3-EC87-4B69-91E4-BAE1DE01AED4}" sibTransId="{A6A49CF7-87A9-44AA-A2F2-625C3A5F41F8}"/>
    <dgm:cxn modelId="{6E7EEF7E-67F8-40D4-BB98-C023C42ED13B}" type="presOf" srcId="{26D82826-F004-4011-84C9-F6CF0C7E9106}" destId="{43EA3FAA-8814-4D58-B02B-3DCB5D5A485E}" srcOrd="0" destOrd="0" presId="urn:microsoft.com/office/officeart/2005/8/layout/lProcess3"/>
    <dgm:cxn modelId="{18411E9D-A995-4F2A-AB04-882DD4436476}" type="presOf" srcId="{B18FD02E-458C-4027-AA99-20E34B3F7375}" destId="{893B5932-A59F-42CE-8567-66DA865D8952}" srcOrd="0" destOrd="0" presId="urn:microsoft.com/office/officeart/2005/8/layout/lProcess3"/>
    <dgm:cxn modelId="{1388CB6D-C5B5-48BA-A090-F9BB1C514C8B}" type="presOf" srcId="{AE632C04-B024-468C-99CD-AB3D5695BA16}" destId="{CCCB2807-391E-4F28-8F2F-1015BA604CDB}" srcOrd="0" destOrd="0" presId="urn:microsoft.com/office/officeart/2005/8/layout/lProcess3"/>
    <dgm:cxn modelId="{3387884D-40C0-487D-ACF5-DF7333A7EF89}" srcId="{ECBEB8A4-F2C4-4DA1-9DF9-142A597E33E9}" destId="{260C5A79-92C8-4AA8-9B66-987047A7BD1B}" srcOrd="2" destOrd="0" parTransId="{249A6B44-8E28-43E3-BDB8-1E6F98AAF004}" sibTransId="{D87ED43B-BBF8-45E4-B9B6-3F39BB38DD8D}"/>
    <dgm:cxn modelId="{5AE46FF8-C05C-4F27-AEC5-4547A59102D6}" srcId="{29C691A0-DB5C-4EC5-8B3A-CCDA58B0794F}" destId="{940C8839-3329-44B6-BB9A-35F50E0D6717}" srcOrd="0" destOrd="0" parTransId="{9E78FDC1-059F-480D-B685-E537BDA843EF}" sibTransId="{EC9B8E9F-84C4-4DBA-A3E2-CF4B6AA74592}"/>
    <dgm:cxn modelId="{6D045DED-84A0-45D3-AAA7-B52A083D839B}" type="presOf" srcId="{2D2D92A6-F3FE-4D54-BBBF-511D7B8930A9}" destId="{03CB4930-FF43-4630-8D44-306E50494864}" srcOrd="0" destOrd="0" presId="urn:microsoft.com/office/officeart/2005/8/layout/lProcess3"/>
    <dgm:cxn modelId="{B441BB3F-E22A-4EDB-9426-06AC04A9495B}" srcId="{26D82826-F004-4011-84C9-F6CF0C7E9106}" destId="{7C2E3103-6851-4D25-A53B-0453374A7995}" srcOrd="2" destOrd="0" parTransId="{09CFE476-9824-4A47-9071-6667A2FA21F6}" sibTransId="{7FCF9848-BFA4-4004-92B8-1A1E18313B22}"/>
    <dgm:cxn modelId="{23C9C219-2BD7-4F67-BEF0-0A7712861869}" srcId="{29C691A0-DB5C-4EC5-8B3A-CCDA58B0794F}" destId="{AE632C04-B024-468C-99CD-AB3D5695BA16}" srcOrd="1" destOrd="0" parTransId="{6FB275D9-26F1-4805-B1CF-92257B6DFE40}" sibTransId="{9E961457-6595-48CE-AA0C-D49CA1898070}"/>
    <dgm:cxn modelId="{53712DDE-F780-479E-9C82-384EE2FD313A}" srcId="{F20C5D62-F3BF-4C8B-AECC-07C347085FB5}" destId="{29C691A0-DB5C-4EC5-8B3A-CCDA58B0794F}" srcOrd="2" destOrd="0" parTransId="{14A2B237-489B-4C96-94FE-6857D1888F8A}" sibTransId="{40BD3F4A-FDE8-4056-9167-4D55A144EC37}"/>
    <dgm:cxn modelId="{979E82D0-0F64-4BB8-AE91-35D8EE5E270C}" type="presParOf" srcId="{5E7702C7-3CA5-4306-B19C-3FD98E0920B9}" destId="{0919532A-8A1E-4CFC-8D28-85C7FD3233FE}" srcOrd="0" destOrd="0" presId="urn:microsoft.com/office/officeart/2005/8/layout/lProcess3"/>
    <dgm:cxn modelId="{AD588AD0-78DA-4378-9F11-59D1696D3E60}" type="presParOf" srcId="{0919532A-8A1E-4CFC-8D28-85C7FD3233FE}" destId="{43EA3FAA-8814-4D58-B02B-3DCB5D5A485E}" srcOrd="0" destOrd="0" presId="urn:microsoft.com/office/officeart/2005/8/layout/lProcess3"/>
    <dgm:cxn modelId="{A5B082E8-7E9B-4E5E-A2C6-779C46CF0A32}" type="presParOf" srcId="{0919532A-8A1E-4CFC-8D28-85C7FD3233FE}" destId="{F8963746-9D29-4FB6-922A-7F7BA795C39B}" srcOrd="1" destOrd="0" presId="urn:microsoft.com/office/officeart/2005/8/layout/lProcess3"/>
    <dgm:cxn modelId="{AC32943C-2C26-44A9-8EAE-3F02BFADE1AF}" type="presParOf" srcId="{0919532A-8A1E-4CFC-8D28-85C7FD3233FE}" destId="{03CB4930-FF43-4630-8D44-306E50494864}" srcOrd="2" destOrd="0" presId="urn:microsoft.com/office/officeart/2005/8/layout/lProcess3"/>
    <dgm:cxn modelId="{D8614C73-7017-415E-B888-DAE6AA0C0250}" type="presParOf" srcId="{0919532A-8A1E-4CFC-8D28-85C7FD3233FE}" destId="{99DDE156-ABC6-4777-AEDC-A575C14F577F}" srcOrd="3" destOrd="0" presId="urn:microsoft.com/office/officeart/2005/8/layout/lProcess3"/>
    <dgm:cxn modelId="{26D50AED-3E32-47F8-B45D-FD9A62FE9DFD}" type="presParOf" srcId="{0919532A-8A1E-4CFC-8D28-85C7FD3233FE}" destId="{0885C61C-9C50-491C-9753-4FBE295CB34D}" srcOrd="4" destOrd="0" presId="urn:microsoft.com/office/officeart/2005/8/layout/lProcess3"/>
    <dgm:cxn modelId="{EC522F42-EF53-429A-A28E-28E1545BF729}" type="presParOf" srcId="{0919532A-8A1E-4CFC-8D28-85C7FD3233FE}" destId="{00F20F0F-091B-4F2E-A667-7966ACAE5A66}" srcOrd="5" destOrd="0" presId="urn:microsoft.com/office/officeart/2005/8/layout/lProcess3"/>
    <dgm:cxn modelId="{C2DDC72E-F942-42DD-893C-AA4A2E982B7B}" type="presParOf" srcId="{0919532A-8A1E-4CFC-8D28-85C7FD3233FE}" destId="{375F360E-336B-42C8-8BCB-36570D45E217}" srcOrd="6" destOrd="0" presId="urn:microsoft.com/office/officeart/2005/8/layout/lProcess3"/>
    <dgm:cxn modelId="{468A0E20-4654-4B59-AD34-EE4287DC2C89}" type="presParOf" srcId="{0919532A-8A1E-4CFC-8D28-85C7FD3233FE}" destId="{53760704-4C21-4779-9A3B-6F9A9DB55ABA}" srcOrd="7" destOrd="0" presId="urn:microsoft.com/office/officeart/2005/8/layout/lProcess3"/>
    <dgm:cxn modelId="{4C727A2C-AB05-491B-A6D3-233B29B3AC28}" type="presParOf" srcId="{0919532A-8A1E-4CFC-8D28-85C7FD3233FE}" destId="{6D6EF977-BB22-4636-AD34-489955A52A50}" srcOrd="8" destOrd="0" presId="urn:microsoft.com/office/officeart/2005/8/layout/lProcess3"/>
    <dgm:cxn modelId="{E50060F0-0A0F-4F9C-8A02-66E38F66B3A4}" type="presParOf" srcId="{5E7702C7-3CA5-4306-B19C-3FD98E0920B9}" destId="{662FF999-C63C-4665-971A-3734A11F3BB8}" srcOrd="1" destOrd="0" presId="urn:microsoft.com/office/officeart/2005/8/layout/lProcess3"/>
    <dgm:cxn modelId="{7B7110FF-6667-46B5-A353-4F77BFDB487A}" type="presParOf" srcId="{5E7702C7-3CA5-4306-B19C-3FD98E0920B9}" destId="{5F13171F-A034-4680-82EA-2DEF23F010A7}" srcOrd="2" destOrd="0" presId="urn:microsoft.com/office/officeart/2005/8/layout/lProcess3"/>
    <dgm:cxn modelId="{236571DA-55A3-42D1-95C2-F48198398E52}" type="presParOf" srcId="{5F13171F-A034-4680-82EA-2DEF23F010A7}" destId="{BB263AFC-9D10-414C-8C3C-69B9FC33F4C5}" srcOrd="0" destOrd="0" presId="urn:microsoft.com/office/officeart/2005/8/layout/lProcess3"/>
    <dgm:cxn modelId="{ED85A5EA-D433-4697-8FD0-B5772943B399}" type="presParOf" srcId="{5F13171F-A034-4680-82EA-2DEF23F010A7}" destId="{14C31181-D12D-42AA-B334-D292AD58FAD8}" srcOrd="1" destOrd="0" presId="urn:microsoft.com/office/officeart/2005/8/layout/lProcess3"/>
    <dgm:cxn modelId="{ABE219B8-D672-4383-96E8-480082A434C9}" type="presParOf" srcId="{5F13171F-A034-4680-82EA-2DEF23F010A7}" destId="{1714DA28-2A7F-4367-968B-E8254F772005}" srcOrd="2" destOrd="0" presId="urn:microsoft.com/office/officeart/2005/8/layout/lProcess3"/>
    <dgm:cxn modelId="{09E4FB56-898C-44C6-91E5-B048431616C7}" type="presParOf" srcId="{5F13171F-A034-4680-82EA-2DEF23F010A7}" destId="{B498F87A-B95A-4F5A-8450-B6CCB8A5CEE3}" srcOrd="3" destOrd="0" presId="urn:microsoft.com/office/officeart/2005/8/layout/lProcess3"/>
    <dgm:cxn modelId="{F68F3D5A-BB2B-4169-A47A-79439918BD3D}" type="presParOf" srcId="{5F13171F-A034-4680-82EA-2DEF23F010A7}" destId="{CC323274-7E4C-414C-8421-1C3876A1EC85}" srcOrd="4" destOrd="0" presId="urn:microsoft.com/office/officeart/2005/8/layout/lProcess3"/>
    <dgm:cxn modelId="{65B9EBE1-4134-414F-8095-E9C9159B62DB}" type="presParOf" srcId="{5F13171F-A034-4680-82EA-2DEF23F010A7}" destId="{49FFA481-B96E-430A-9D80-51000CFAA94E}" srcOrd="5" destOrd="0" presId="urn:microsoft.com/office/officeart/2005/8/layout/lProcess3"/>
    <dgm:cxn modelId="{2BD31852-6CC6-4CD5-BF00-94E192ACC89D}" type="presParOf" srcId="{5F13171F-A034-4680-82EA-2DEF23F010A7}" destId="{1AFF7959-B73F-4C66-B5BB-EDF0FF6A5151}" srcOrd="6" destOrd="0" presId="urn:microsoft.com/office/officeart/2005/8/layout/lProcess3"/>
    <dgm:cxn modelId="{5DDDB28C-595E-4DDB-AEE2-A27D78ECEDFC}" type="presParOf" srcId="{5F13171F-A034-4680-82EA-2DEF23F010A7}" destId="{80A8DBC9-74A8-4AE3-A641-0C997BC1ABE4}" srcOrd="7" destOrd="0" presId="urn:microsoft.com/office/officeart/2005/8/layout/lProcess3"/>
    <dgm:cxn modelId="{D5E5C3BD-254C-48E3-A489-A493F4A64689}" type="presParOf" srcId="{5F13171F-A034-4680-82EA-2DEF23F010A7}" destId="{893B5932-A59F-42CE-8567-66DA865D8952}" srcOrd="8" destOrd="0" presId="urn:microsoft.com/office/officeart/2005/8/layout/lProcess3"/>
    <dgm:cxn modelId="{401A41FF-E234-42C4-99CF-64289D5DFD8C}" type="presParOf" srcId="{5E7702C7-3CA5-4306-B19C-3FD98E0920B9}" destId="{BD441163-5024-4F77-AE2D-B5327D783856}" srcOrd="3" destOrd="0" presId="urn:microsoft.com/office/officeart/2005/8/layout/lProcess3"/>
    <dgm:cxn modelId="{15A0C261-C459-40FB-B303-99D268B1AA57}" type="presParOf" srcId="{5E7702C7-3CA5-4306-B19C-3FD98E0920B9}" destId="{C520AE2F-A2EB-485C-BB05-AF57643180DB}" srcOrd="4" destOrd="0" presId="urn:microsoft.com/office/officeart/2005/8/layout/lProcess3"/>
    <dgm:cxn modelId="{B6A84332-0CC7-465C-A65C-3109D2773CCA}" type="presParOf" srcId="{C520AE2F-A2EB-485C-BB05-AF57643180DB}" destId="{6F402171-8C6F-42DC-B506-9607E3911273}" srcOrd="0" destOrd="0" presId="urn:microsoft.com/office/officeart/2005/8/layout/lProcess3"/>
    <dgm:cxn modelId="{6168271F-CD4F-431D-8816-77FA3A9E6867}" type="presParOf" srcId="{C520AE2F-A2EB-485C-BB05-AF57643180DB}" destId="{65202733-3BC3-49BF-B56F-937491DD9E95}" srcOrd="1" destOrd="0" presId="urn:microsoft.com/office/officeart/2005/8/layout/lProcess3"/>
    <dgm:cxn modelId="{5D8F26E7-20E7-44E0-8322-3144BBE00CFF}" type="presParOf" srcId="{C520AE2F-A2EB-485C-BB05-AF57643180DB}" destId="{62B19B7B-DCC0-4AC0-A4B6-ADBB075EF330}" srcOrd="2" destOrd="0" presId="urn:microsoft.com/office/officeart/2005/8/layout/lProcess3"/>
    <dgm:cxn modelId="{517A802D-50D3-4F54-8000-E73315A8EC1F}" type="presParOf" srcId="{C520AE2F-A2EB-485C-BB05-AF57643180DB}" destId="{DD0314CB-79A2-4C82-862F-A080236F9401}" srcOrd="3" destOrd="0" presId="urn:microsoft.com/office/officeart/2005/8/layout/lProcess3"/>
    <dgm:cxn modelId="{8FAC7F49-E3B0-4D2E-AD93-240B21124B93}" type="presParOf" srcId="{C520AE2F-A2EB-485C-BB05-AF57643180DB}" destId="{CCCB2807-391E-4F28-8F2F-1015BA604CDB}" srcOrd="4" destOrd="0" presId="urn:microsoft.com/office/officeart/2005/8/layout/lProcess3"/>
    <dgm:cxn modelId="{F8D4934D-8D61-41CC-AC09-22EDA15C4760}" type="presParOf" srcId="{C520AE2F-A2EB-485C-BB05-AF57643180DB}" destId="{35EDB09F-06E2-4C8C-88C6-D0757DCC3566}" srcOrd="5" destOrd="0" presId="urn:microsoft.com/office/officeart/2005/8/layout/lProcess3"/>
    <dgm:cxn modelId="{50080C80-14E6-4146-9757-7A9C1101BFA9}" type="presParOf" srcId="{C520AE2F-A2EB-485C-BB05-AF57643180DB}" destId="{144C4C54-0CC6-425E-8217-38569CD90C3D}" srcOrd="6" destOrd="0" presId="urn:microsoft.com/office/officeart/2005/8/layout/lProcess3"/>
    <dgm:cxn modelId="{E4572BB2-93AF-486A-9E7B-A2E2BC41A1C2}" type="presParOf" srcId="{C520AE2F-A2EB-485C-BB05-AF57643180DB}" destId="{638F51C5-4A38-4532-B220-330509D79FD9}" srcOrd="7" destOrd="0" presId="urn:microsoft.com/office/officeart/2005/8/layout/lProcess3"/>
    <dgm:cxn modelId="{D53ED2FE-737B-4CE1-B019-143776501EEB}" type="presParOf" srcId="{C520AE2F-A2EB-485C-BB05-AF57643180DB}" destId="{2336AB5C-DB6B-4CD8-9C04-A048728E9FAA}" srcOrd="8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A3A8283-92E6-4636-871D-CB493C2C564B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D2E64EEB-8CF4-40D7-8C16-B5B00BF5A8BC}">
      <dgm:prSet phldrT="[Texto]" custT="1"/>
      <dgm:spPr/>
      <dgm:t>
        <a:bodyPr/>
        <a:lstStyle/>
        <a:p>
          <a:r>
            <a:rPr lang="es-ES" sz="1800" dirty="0" smtClean="0"/>
            <a:t>Equipo Institucional</a:t>
          </a:r>
          <a:endParaRPr lang="es-ES" sz="1800" dirty="0"/>
        </a:p>
      </dgm:t>
    </dgm:pt>
    <dgm:pt modelId="{A8B369CF-F5F9-4170-A25E-3A8211460F63}" type="parTrans" cxnId="{ED61FD08-0C35-42BE-AEF0-1BE69C995D2A}">
      <dgm:prSet/>
      <dgm:spPr/>
      <dgm:t>
        <a:bodyPr/>
        <a:lstStyle/>
        <a:p>
          <a:endParaRPr lang="es-ES" sz="2000"/>
        </a:p>
      </dgm:t>
    </dgm:pt>
    <dgm:pt modelId="{24B5C265-F388-4224-A46A-2A615E98701F}" type="sibTrans" cxnId="{ED61FD08-0C35-42BE-AEF0-1BE69C995D2A}">
      <dgm:prSet/>
      <dgm:spPr/>
      <dgm:t>
        <a:bodyPr/>
        <a:lstStyle/>
        <a:p>
          <a:endParaRPr lang="es-ES" sz="2000"/>
        </a:p>
      </dgm:t>
    </dgm:pt>
    <dgm:pt modelId="{FEF4225D-668A-4807-B92F-818D9C48AA2C}">
      <dgm:prSet custT="1"/>
      <dgm:spPr/>
      <dgm:t>
        <a:bodyPr/>
        <a:lstStyle/>
        <a:p>
          <a:r>
            <a:rPr lang="es-ES" sz="1800" dirty="0" smtClean="0"/>
            <a:t>Asesoría Internacional</a:t>
          </a:r>
        </a:p>
        <a:p>
          <a:endParaRPr lang="es-ES" sz="1800" dirty="0"/>
        </a:p>
      </dgm:t>
    </dgm:pt>
    <dgm:pt modelId="{E70F2974-4A0F-427B-9BD5-DF1AD71527F1}" type="parTrans" cxnId="{5D3CC5BC-747A-450F-87D0-2A2D1C4F54BA}">
      <dgm:prSet/>
      <dgm:spPr/>
      <dgm:t>
        <a:bodyPr/>
        <a:lstStyle/>
        <a:p>
          <a:endParaRPr lang="es-ES" sz="2000"/>
        </a:p>
      </dgm:t>
    </dgm:pt>
    <dgm:pt modelId="{5ED51389-305A-4FF3-8D53-E28F88970AA6}" type="sibTrans" cxnId="{5D3CC5BC-747A-450F-87D0-2A2D1C4F54BA}">
      <dgm:prSet/>
      <dgm:spPr/>
      <dgm:t>
        <a:bodyPr/>
        <a:lstStyle/>
        <a:p>
          <a:endParaRPr lang="es-ES" sz="2000"/>
        </a:p>
      </dgm:t>
    </dgm:pt>
    <dgm:pt modelId="{1F649C18-FC4C-43BF-8A8D-2121D6A98EDF}">
      <dgm:prSet custT="1"/>
      <dgm:spPr/>
      <dgm:t>
        <a:bodyPr/>
        <a:lstStyle/>
        <a:p>
          <a:r>
            <a:rPr lang="es-ES" sz="1400" dirty="0" smtClean="0"/>
            <a:t>MÉXICO - CENEVAL</a:t>
          </a:r>
          <a:endParaRPr lang="es-ES" sz="1400" dirty="0"/>
        </a:p>
      </dgm:t>
    </dgm:pt>
    <dgm:pt modelId="{A006EAC9-A27A-45D5-B257-6A43AFA4EC87}" type="parTrans" cxnId="{A06FD48A-3618-4392-9CB7-7260ED4BED0D}">
      <dgm:prSet/>
      <dgm:spPr/>
      <dgm:t>
        <a:bodyPr/>
        <a:lstStyle/>
        <a:p>
          <a:endParaRPr lang="es-ES" sz="2000"/>
        </a:p>
      </dgm:t>
    </dgm:pt>
    <dgm:pt modelId="{B23D7291-104F-4F6A-8CF4-7C1A3E640956}" type="sibTrans" cxnId="{A06FD48A-3618-4392-9CB7-7260ED4BED0D}">
      <dgm:prSet/>
      <dgm:spPr/>
      <dgm:t>
        <a:bodyPr/>
        <a:lstStyle/>
        <a:p>
          <a:endParaRPr lang="es-ES" sz="2000"/>
        </a:p>
      </dgm:t>
    </dgm:pt>
    <dgm:pt modelId="{1458FBBE-4EDF-413D-91EE-19A5DE763498}">
      <dgm:prSet custT="1"/>
      <dgm:spPr/>
      <dgm:t>
        <a:bodyPr/>
        <a:lstStyle/>
        <a:p>
          <a:r>
            <a:rPr lang="es-ES" sz="1400" dirty="0" smtClean="0"/>
            <a:t>BRASIL - </a:t>
          </a:r>
          <a:endParaRPr lang="es-ES" sz="1400" dirty="0"/>
        </a:p>
      </dgm:t>
    </dgm:pt>
    <dgm:pt modelId="{8A1419EA-BF65-49D9-91CC-56178D8F3469}" type="parTrans" cxnId="{C18ADC76-D5A8-49C5-9EFE-C2A330313B93}">
      <dgm:prSet/>
      <dgm:spPr/>
      <dgm:t>
        <a:bodyPr/>
        <a:lstStyle/>
        <a:p>
          <a:endParaRPr lang="es-ES" sz="2000"/>
        </a:p>
      </dgm:t>
    </dgm:pt>
    <dgm:pt modelId="{8CF2514A-FDFF-4B6A-8FBB-F644A6E7EF24}" type="sibTrans" cxnId="{C18ADC76-D5A8-49C5-9EFE-C2A330313B93}">
      <dgm:prSet/>
      <dgm:spPr/>
      <dgm:t>
        <a:bodyPr/>
        <a:lstStyle/>
        <a:p>
          <a:endParaRPr lang="es-ES" sz="2000"/>
        </a:p>
      </dgm:t>
    </dgm:pt>
    <dgm:pt modelId="{54D1B5B1-38DC-4661-919A-EF560DBC33DA}">
      <dgm:prSet custT="1"/>
      <dgm:spPr/>
      <dgm:t>
        <a:bodyPr/>
        <a:lstStyle/>
        <a:p>
          <a:r>
            <a:rPr lang="es-ES" sz="1800" smtClean="0"/>
            <a:t>Interinstitucional</a:t>
          </a:r>
          <a:endParaRPr lang="es-ES" sz="1800" dirty="0"/>
        </a:p>
      </dgm:t>
    </dgm:pt>
    <dgm:pt modelId="{8DEB48C9-ECD5-4781-8547-ED2CA0B89676}" type="parTrans" cxnId="{1FD0B3D5-9A9E-4409-B9F2-FE538EA6B787}">
      <dgm:prSet/>
      <dgm:spPr/>
      <dgm:t>
        <a:bodyPr/>
        <a:lstStyle/>
        <a:p>
          <a:endParaRPr lang="es-ES" sz="2000"/>
        </a:p>
      </dgm:t>
    </dgm:pt>
    <dgm:pt modelId="{82516B52-D205-4ABB-8E1B-DAE2F2833ED8}" type="sibTrans" cxnId="{1FD0B3D5-9A9E-4409-B9F2-FE538EA6B787}">
      <dgm:prSet/>
      <dgm:spPr/>
      <dgm:t>
        <a:bodyPr/>
        <a:lstStyle/>
        <a:p>
          <a:endParaRPr lang="es-ES" sz="2000"/>
        </a:p>
      </dgm:t>
    </dgm:pt>
    <dgm:pt modelId="{1CBF2112-0FF7-4A70-B7B1-9F82970C3441}">
      <dgm:prSet custT="1"/>
      <dgm:spPr/>
      <dgm:t>
        <a:bodyPr/>
        <a:lstStyle/>
        <a:p>
          <a:r>
            <a:rPr lang="es-ES" sz="1400" dirty="0" smtClean="0"/>
            <a:t>MINEDUC (Equipo coordinador del Bachillerato Unificado Ecuatoriano)</a:t>
          </a:r>
        </a:p>
      </dgm:t>
    </dgm:pt>
    <dgm:pt modelId="{D3012449-2E95-4E0C-897A-3B7D53626E55}" type="parTrans" cxnId="{E4FE5993-3356-4786-AB9F-A4A20D8E7797}">
      <dgm:prSet/>
      <dgm:spPr/>
      <dgm:t>
        <a:bodyPr/>
        <a:lstStyle/>
        <a:p>
          <a:endParaRPr lang="es-ES" sz="2000"/>
        </a:p>
      </dgm:t>
    </dgm:pt>
    <dgm:pt modelId="{FF426FB1-AF27-45A8-A2CE-74AB15061090}" type="sibTrans" cxnId="{E4FE5993-3356-4786-AB9F-A4A20D8E7797}">
      <dgm:prSet/>
      <dgm:spPr/>
      <dgm:t>
        <a:bodyPr/>
        <a:lstStyle/>
        <a:p>
          <a:endParaRPr lang="es-ES" sz="2000"/>
        </a:p>
      </dgm:t>
    </dgm:pt>
    <dgm:pt modelId="{F0798060-B27F-4DDC-8ABD-8E3DB27385D4}">
      <dgm:prSet custT="1"/>
      <dgm:spPr/>
      <dgm:t>
        <a:bodyPr/>
        <a:lstStyle/>
        <a:p>
          <a:r>
            <a:rPr lang="es-ES" sz="1400" dirty="0" smtClean="0"/>
            <a:t>COLOMBIA  - ICFES</a:t>
          </a:r>
          <a:endParaRPr lang="es-ES" sz="1400" dirty="0"/>
        </a:p>
      </dgm:t>
    </dgm:pt>
    <dgm:pt modelId="{8DE3D497-EEA1-48B6-A1FD-5FE57FACE1F7}" type="parTrans" cxnId="{AB1159F6-424B-47BC-A1BF-819644E2A332}">
      <dgm:prSet/>
      <dgm:spPr/>
      <dgm:t>
        <a:bodyPr/>
        <a:lstStyle/>
        <a:p>
          <a:endParaRPr lang="es-ES"/>
        </a:p>
      </dgm:t>
    </dgm:pt>
    <dgm:pt modelId="{6873FA29-4333-42B0-BEFF-8DC87986BEB7}" type="sibTrans" cxnId="{AB1159F6-424B-47BC-A1BF-819644E2A332}">
      <dgm:prSet/>
      <dgm:spPr/>
      <dgm:t>
        <a:bodyPr/>
        <a:lstStyle/>
        <a:p>
          <a:endParaRPr lang="es-ES"/>
        </a:p>
      </dgm:t>
    </dgm:pt>
    <dgm:pt modelId="{A22D14AE-6FEA-40DE-8967-F206190DA60D}">
      <dgm:prSet custT="1"/>
      <dgm:spPr/>
      <dgm:t>
        <a:bodyPr/>
        <a:lstStyle/>
        <a:p>
          <a:r>
            <a:rPr lang="es-ES" sz="1400" dirty="0" smtClean="0"/>
            <a:t>DEFENSA-ESPE (implementación logística Inscripción, aplicación de la prueba y administración)</a:t>
          </a:r>
        </a:p>
      </dgm:t>
    </dgm:pt>
    <dgm:pt modelId="{D7F794B7-3DA6-40C0-8E30-4DFD624006E1}" type="parTrans" cxnId="{C4D83E24-08FC-4818-8097-3648C4824FCD}">
      <dgm:prSet/>
      <dgm:spPr/>
      <dgm:t>
        <a:bodyPr/>
        <a:lstStyle/>
        <a:p>
          <a:endParaRPr lang="es-ES"/>
        </a:p>
      </dgm:t>
    </dgm:pt>
    <dgm:pt modelId="{9BE9ABD1-B1B7-4A66-AA20-22EA0CE4EC2E}" type="sibTrans" cxnId="{C4D83E24-08FC-4818-8097-3648C4824FCD}">
      <dgm:prSet/>
      <dgm:spPr/>
      <dgm:t>
        <a:bodyPr/>
        <a:lstStyle/>
        <a:p>
          <a:endParaRPr lang="es-ES"/>
        </a:p>
      </dgm:t>
    </dgm:pt>
    <dgm:pt modelId="{9E082DE3-151B-43D4-9A19-518A5B557ED3}" type="pres">
      <dgm:prSet presAssocID="{6A3A8283-92E6-4636-871D-CB493C2C564B}" presName="Name0" presStyleCnt="0">
        <dgm:presLayoutVars>
          <dgm:dir/>
          <dgm:resizeHandles val="exact"/>
        </dgm:presLayoutVars>
      </dgm:prSet>
      <dgm:spPr/>
    </dgm:pt>
    <dgm:pt modelId="{3A0688E3-2853-4D81-ADF6-971D3373FBDA}" type="pres">
      <dgm:prSet presAssocID="{6A3A8283-92E6-4636-871D-CB493C2C564B}" presName="fgShape" presStyleLbl="fgShp" presStyleIdx="0" presStyleCnt="1"/>
      <dgm:spPr/>
    </dgm:pt>
    <dgm:pt modelId="{86E68BBF-0FB3-4588-8E6A-AD552C21DDDD}" type="pres">
      <dgm:prSet presAssocID="{6A3A8283-92E6-4636-871D-CB493C2C564B}" presName="linComp" presStyleCnt="0"/>
      <dgm:spPr/>
    </dgm:pt>
    <dgm:pt modelId="{FBFDFF08-B5C0-4C8A-9693-80AE6263B329}" type="pres">
      <dgm:prSet presAssocID="{D2E64EEB-8CF4-40D7-8C16-B5B00BF5A8BC}" presName="compNode" presStyleCnt="0"/>
      <dgm:spPr/>
    </dgm:pt>
    <dgm:pt modelId="{46B6905B-F531-4AE1-ACD3-203028CA339E}" type="pres">
      <dgm:prSet presAssocID="{D2E64EEB-8CF4-40D7-8C16-B5B00BF5A8BC}" presName="bkgdShape" presStyleLbl="node1" presStyleIdx="0" presStyleCnt="3"/>
      <dgm:spPr/>
      <dgm:t>
        <a:bodyPr/>
        <a:lstStyle/>
        <a:p>
          <a:endParaRPr lang="es-ES"/>
        </a:p>
      </dgm:t>
    </dgm:pt>
    <dgm:pt modelId="{EBD78FC9-8DA7-47BF-B1AC-F2B7434F7541}" type="pres">
      <dgm:prSet presAssocID="{D2E64EEB-8CF4-40D7-8C16-B5B00BF5A8BC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1B50BC-AFD7-42D5-8380-B614F8203938}" type="pres">
      <dgm:prSet presAssocID="{D2E64EEB-8CF4-40D7-8C16-B5B00BF5A8BC}" presName="invisiNode" presStyleLbl="node1" presStyleIdx="0" presStyleCnt="3"/>
      <dgm:spPr/>
    </dgm:pt>
    <dgm:pt modelId="{D379C397-D37E-4BD6-8C82-787182D380DB}" type="pres">
      <dgm:prSet presAssocID="{D2E64EEB-8CF4-40D7-8C16-B5B00BF5A8BC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C994D4F-163D-42D4-8EFA-E68A4205AE53}" type="pres">
      <dgm:prSet presAssocID="{24B5C265-F388-4224-A46A-2A615E98701F}" presName="sibTrans" presStyleLbl="sibTrans2D1" presStyleIdx="0" presStyleCnt="0"/>
      <dgm:spPr/>
      <dgm:t>
        <a:bodyPr/>
        <a:lstStyle/>
        <a:p>
          <a:endParaRPr lang="es-EC"/>
        </a:p>
      </dgm:t>
    </dgm:pt>
    <dgm:pt modelId="{5FF91702-AC00-482D-A7E3-FA631B35AFD1}" type="pres">
      <dgm:prSet presAssocID="{FEF4225D-668A-4807-B92F-818D9C48AA2C}" presName="compNode" presStyleCnt="0"/>
      <dgm:spPr/>
    </dgm:pt>
    <dgm:pt modelId="{4ECCE746-E76D-4088-823C-740B1B869F84}" type="pres">
      <dgm:prSet presAssocID="{FEF4225D-668A-4807-B92F-818D9C48AA2C}" presName="bkgdShape" presStyleLbl="node1" presStyleIdx="1" presStyleCnt="3"/>
      <dgm:spPr/>
      <dgm:t>
        <a:bodyPr/>
        <a:lstStyle/>
        <a:p>
          <a:endParaRPr lang="es-EC"/>
        </a:p>
      </dgm:t>
    </dgm:pt>
    <dgm:pt modelId="{36675ADC-5A73-4965-9421-1AF3B4B4E221}" type="pres">
      <dgm:prSet presAssocID="{FEF4225D-668A-4807-B92F-818D9C48AA2C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E3DF916-E356-4BF4-B1FB-BE2DDE32493D}" type="pres">
      <dgm:prSet presAssocID="{FEF4225D-668A-4807-B92F-818D9C48AA2C}" presName="invisiNode" presStyleLbl="node1" presStyleIdx="1" presStyleCnt="3"/>
      <dgm:spPr/>
    </dgm:pt>
    <dgm:pt modelId="{938E2BAF-3833-4053-85C1-6B2494EFC650}" type="pres">
      <dgm:prSet presAssocID="{FEF4225D-668A-4807-B92F-818D9C48AA2C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2A197BD-7052-4D02-852F-DD35CDE3B0D5}" type="pres">
      <dgm:prSet presAssocID="{5ED51389-305A-4FF3-8D53-E28F88970AA6}" presName="sibTrans" presStyleLbl="sibTrans2D1" presStyleIdx="0" presStyleCnt="0"/>
      <dgm:spPr/>
      <dgm:t>
        <a:bodyPr/>
        <a:lstStyle/>
        <a:p>
          <a:endParaRPr lang="es-EC"/>
        </a:p>
      </dgm:t>
    </dgm:pt>
    <dgm:pt modelId="{55FB2506-6216-4962-8B58-C97083C71056}" type="pres">
      <dgm:prSet presAssocID="{54D1B5B1-38DC-4661-919A-EF560DBC33DA}" presName="compNode" presStyleCnt="0"/>
      <dgm:spPr/>
    </dgm:pt>
    <dgm:pt modelId="{E777C219-B7B5-46A0-B943-A44822BAB239}" type="pres">
      <dgm:prSet presAssocID="{54D1B5B1-38DC-4661-919A-EF560DBC33DA}" presName="bkgdShape" presStyleLbl="node1" presStyleIdx="2" presStyleCnt="3"/>
      <dgm:spPr/>
      <dgm:t>
        <a:bodyPr/>
        <a:lstStyle/>
        <a:p>
          <a:endParaRPr lang="es-EC"/>
        </a:p>
      </dgm:t>
    </dgm:pt>
    <dgm:pt modelId="{93B933DF-5569-4564-94CC-1F54E1BFFB04}" type="pres">
      <dgm:prSet presAssocID="{54D1B5B1-38DC-4661-919A-EF560DBC33DA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216148-6A8A-42C0-9905-987D3DBCC244}" type="pres">
      <dgm:prSet presAssocID="{54D1B5B1-38DC-4661-919A-EF560DBC33DA}" presName="invisiNode" presStyleLbl="node1" presStyleIdx="2" presStyleCnt="3"/>
      <dgm:spPr/>
    </dgm:pt>
    <dgm:pt modelId="{65447171-B816-4ADD-AB45-90A8AD402C32}" type="pres">
      <dgm:prSet presAssocID="{54D1B5B1-38DC-4661-919A-EF560DBC33DA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50823169-434E-41E1-9A13-ABFA4E1E5C38}" type="presOf" srcId="{FEF4225D-668A-4807-B92F-818D9C48AA2C}" destId="{4ECCE746-E76D-4088-823C-740B1B869F84}" srcOrd="0" destOrd="0" presId="urn:microsoft.com/office/officeart/2005/8/layout/hList7#1"/>
    <dgm:cxn modelId="{ED61FD08-0C35-42BE-AEF0-1BE69C995D2A}" srcId="{6A3A8283-92E6-4636-871D-CB493C2C564B}" destId="{D2E64EEB-8CF4-40D7-8C16-B5B00BF5A8BC}" srcOrd="0" destOrd="0" parTransId="{A8B369CF-F5F9-4170-A25E-3A8211460F63}" sibTransId="{24B5C265-F388-4224-A46A-2A615E98701F}"/>
    <dgm:cxn modelId="{959C67B5-85C1-460C-94FF-41A6DC30AD44}" type="presOf" srcId="{1F649C18-FC4C-43BF-8A8D-2121D6A98EDF}" destId="{36675ADC-5A73-4965-9421-1AF3B4B4E221}" srcOrd="1" destOrd="1" presId="urn:microsoft.com/office/officeart/2005/8/layout/hList7#1"/>
    <dgm:cxn modelId="{0C54FF68-B68D-4F50-852D-0934E0D7F469}" type="presOf" srcId="{D2E64EEB-8CF4-40D7-8C16-B5B00BF5A8BC}" destId="{EBD78FC9-8DA7-47BF-B1AC-F2B7434F7541}" srcOrd="1" destOrd="0" presId="urn:microsoft.com/office/officeart/2005/8/layout/hList7#1"/>
    <dgm:cxn modelId="{DB5D54B5-7EA8-4462-A5A0-77B55F46F49C}" type="presOf" srcId="{D2E64EEB-8CF4-40D7-8C16-B5B00BF5A8BC}" destId="{46B6905B-F531-4AE1-ACD3-203028CA339E}" srcOrd="0" destOrd="0" presId="urn:microsoft.com/office/officeart/2005/8/layout/hList7#1"/>
    <dgm:cxn modelId="{03FB8C1F-D492-4E30-98B4-E6D3106AA560}" type="presOf" srcId="{1CBF2112-0FF7-4A70-B7B1-9F82970C3441}" destId="{E777C219-B7B5-46A0-B943-A44822BAB239}" srcOrd="0" destOrd="1" presId="urn:microsoft.com/office/officeart/2005/8/layout/hList7#1"/>
    <dgm:cxn modelId="{C0587B9F-9EEA-4061-BE0D-A488A2607D0E}" type="presOf" srcId="{54D1B5B1-38DC-4661-919A-EF560DBC33DA}" destId="{E777C219-B7B5-46A0-B943-A44822BAB239}" srcOrd="0" destOrd="0" presId="urn:microsoft.com/office/officeart/2005/8/layout/hList7#1"/>
    <dgm:cxn modelId="{C4D83E24-08FC-4818-8097-3648C4824FCD}" srcId="{54D1B5B1-38DC-4661-919A-EF560DBC33DA}" destId="{A22D14AE-6FEA-40DE-8967-F206190DA60D}" srcOrd="1" destOrd="0" parTransId="{D7F794B7-3DA6-40C0-8E30-4DFD624006E1}" sibTransId="{9BE9ABD1-B1B7-4A66-AA20-22EA0CE4EC2E}"/>
    <dgm:cxn modelId="{55B9CCB2-87F5-408D-A7D5-F45EAD2C2460}" type="presOf" srcId="{1458FBBE-4EDF-413D-91EE-19A5DE763498}" destId="{36675ADC-5A73-4965-9421-1AF3B4B4E221}" srcOrd="1" destOrd="2" presId="urn:microsoft.com/office/officeart/2005/8/layout/hList7#1"/>
    <dgm:cxn modelId="{C072F55D-EEB1-4CDB-B331-C6B8570D95C2}" type="presOf" srcId="{24B5C265-F388-4224-A46A-2A615E98701F}" destId="{8C994D4F-163D-42D4-8EFA-E68A4205AE53}" srcOrd="0" destOrd="0" presId="urn:microsoft.com/office/officeart/2005/8/layout/hList7#1"/>
    <dgm:cxn modelId="{C18ADC76-D5A8-49C5-9EFE-C2A330313B93}" srcId="{FEF4225D-668A-4807-B92F-818D9C48AA2C}" destId="{1458FBBE-4EDF-413D-91EE-19A5DE763498}" srcOrd="1" destOrd="0" parTransId="{8A1419EA-BF65-49D9-91CC-56178D8F3469}" sibTransId="{8CF2514A-FDFF-4B6A-8FBB-F644A6E7EF24}"/>
    <dgm:cxn modelId="{1AFDF508-6A39-4EBC-86B3-34476844A356}" type="presOf" srcId="{6A3A8283-92E6-4636-871D-CB493C2C564B}" destId="{9E082DE3-151B-43D4-9A19-518A5B557ED3}" srcOrd="0" destOrd="0" presId="urn:microsoft.com/office/officeart/2005/8/layout/hList7#1"/>
    <dgm:cxn modelId="{149509A6-22FF-4DB0-8678-7E750BAC9FC8}" type="presOf" srcId="{1F649C18-FC4C-43BF-8A8D-2121D6A98EDF}" destId="{4ECCE746-E76D-4088-823C-740B1B869F84}" srcOrd="0" destOrd="1" presId="urn:microsoft.com/office/officeart/2005/8/layout/hList7#1"/>
    <dgm:cxn modelId="{663A81B4-CB69-4176-919B-99BC40CF52AB}" type="presOf" srcId="{1458FBBE-4EDF-413D-91EE-19A5DE763498}" destId="{4ECCE746-E76D-4088-823C-740B1B869F84}" srcOrd="0" destOrd="2" presId="urn:microsoft.com/office/officeart/2005/8/layout/hList7#1"/>
    <dgm:cxn modelId="{969C10BC-2727-43DD-ADDA-88CE0C77B7B0}" type="presOf" srcId="{A22D14AE-6FEA-40DE-8967-F206190DA60D}" destId="{E777C219-B7B5-46A0-B943-A44822BAB239}" srcOrd="0" destOrd="2" presId="urn:microsoft.com/office/officeart/2005/8/layout/hList7#1"/>
    <dgm:cxn modelId="{5D3CC5BC-747A-450F-87D0-2A2D1C4F54BA}" srcId="{6A3A8283-92E6-4636-871D-CB493C2C564B}" destId="{FEF4225D-668A-4807-B92F-818D9C48AA2C}" srcOrd="1" destOrd="0" parTransId="{E70F2974-4A0F-427B-9BD5-DF1AD71527F1}" sibTransId="{5ED51389-305A-4FF3-8D53-E28F88970AA6}"/>
    <dgm:cxn modelId="{1FD0B3D5-9A9E-4409-B9F2-FE538EA6B787}" srcId="{6A3A8283-92E6-4636-871D-CB493C2C564B}" destId="{54D1B5B1-38DC-4661-919A-EF560DBC33DA}" srcOrd="2" destOrd="0" parTransId="{8DEB48C9-ECD5-4781-8547-ED2CA0B89676}" sibTransId="{82516B52-D205-4ABB-8E1B-DAE2F2833ED8}"/>
    <dgm:cxn modelId="{7C9953B4-D608-4066-A5EA-82318B9B81E3}" type="presOf" srcId="{54D1B5B1-38DC-4661-919A-EF560DBC33DA}" destId="{93B933DF-5569-4564-94CC-1F54E1BFFB04}" srcOrd="1" destOrd="0" presId="urn:microsoft.com/office/officeart/2005/8/layout/hList7#1"/>
    <dgm:cxn modelId="{8C3443B0-0AF1-4AAF-A857-7A082A63125D}" type="presOf" srcId="{5ED51389-305A-4FF3-8D53-E28F88970AA6}" destId="{72A197BD-7052-4D02-852F-DD35CDE3B0D5}" srcOrd="0" destOrd="0" presId="urn:microsoft.com/office/officeart/2005/8/layout/hList7#1"/>
    <dgm:cxn modelId="{52658B15-C37B-4D3B-B07A-74A0DCACE1FC}" type="presOf" srcId="{F0798060-B27F-4DDC-8ABD-8E3DB27385D4}" destId="{36675ADC-5A73-4965-9421-1AF3B4B4E221}" srcOrd="1" destOrd="3" presId="urn:microsoft.com/office/officeart/2005/8/layout/hList7#1"/>
    <dgm:cxn modelId="{A06FD48A-3618-4392-9CB7-7260ED4BED0D}" srcId="{FEF4225D-668A-4807-B92F-818D9C48AA2C}" destId="{1F649C18-FC4C-43BF-8A8D-2121D6A98EDF}" srcOrd="0" destOrd="0" parTransId="{A006EAC9-A27A-45D5-B257-6A43AFA4EC87}" sibTransId="{B23D7291-104F-4F6A-8CF4-7C1A3E640956}"/>
    <dgm:cxn modelId="{AB1159F6-424B-47BC-A1BF-819644E2A332}" srcId="{FEF4225D-668A-4807-B92F-818D9C48AA2C}" destId="{F0798060-B27F-4DDC-8ABD-8E3DB27385D4}" srcOrd="2" destOrd="0" parTransId="{8DE3D497-EEA1-48B6-A1FD-5FE57FACE1F7}" sibTransId="{6873FA29-4333-42B0-BEFF-8DC87986BEB7}"/>
    <dgm:cxn modelId="{96536031-FEAA-4765-8E72-964D4EEC68E0}" type="presOf" srcId="{F0798060-B27F-4DDC-8ABD-8E3DB27385D4}" destId="{4ECCE746-E76D-4088-823C-740B1B869F84}" srcOrd="0" destOrd="3" presId="urn:microsoft.com/office/officeart/2005/8/layout/hList7#1"/>
    <dgm:cxn modelId="{E7FB07A8-9BD7-4EA7-A0E9-05ACE41BBAF5}" type="presOf" srcId="{A22D14AE-6FEA-40DE-8967-F206190DA60D}" destId="{93B933DF-5569-4564-94CC-1F54E1BFFB04}" srcOrd="1" destOrd="2" presId="urn:microsoft.com/office/officeart/2005/8/layout/hList7#1"/>
    <dgm:cxn modelId="{9C114EB4-8918-4FAD-B292-A74E2D115CB7}" type="presOf" srcId="{1CBF2112-0FF7-4A70-B7B1-9F82970C3441}" destId="{93B933DF-5569-4564-94CC-1F54E1BFFB04}" srcOrd="1" destOrd="1" presId="urn:microsoft.com/office/officeart/2005/8/layout/hList7#1"/>
    <dgm:cxn modelId="{E4FE5993-3356-4786-AB9F-A4A20D8E7797}" srcId="{54D1B5B1-38DC-4661-919A-EF560DBC33DA}" destId="{1CBF2112-0FF7-4A70-B7B1-9F82970C3441}" srcOrd="0" destOrd="0" parTransId="{D3012449-2E95-4E0C-897A-3B7D53626E55}" sibTransId="{FF426FB1-AF27-45A8-A2CE-74AB15061090}"/>
    <dgm:cxn modelId="{73CEE14B-5350-4BE6-B11A-74D6FAA0A6BB}" type="presOf" srcId="{FEF4225D-668A-4807-B92F-818D9C48AA2C}" destId="{36675ADC-5A73-4965-9421-1AF3B4B4E221}" srcOrd="1" destOrd="0" presId="urn:microsoft.com/office/officeart/2005/8/layout/hList7#1"/>
    <dgm:cxn modelId="{B6B31986-606D-4BE5-8EC5-C7E50A0BF02F}" type="presParOf" srcId="{9E082DE3-151B-43D4-9A19-518A5B557ED3}" destId="{3A0688E3-2853-4D81-ADF6-971D3373FBDA}" srcOrd="0" destOrd="0" presId="urn:microsoft.com/office/officeart/2005/8/layout/hList7#1"/>
    <dgm:cxn modelId="{2EAF5C47-4E0D-4BAC-A3DB-48F479825F88}" type="presParOf" srcId="{9E082DE3-151B-43D4-9A19-518A5B557ED3}" destId="{86E68BBF-0FB3-4588-8E6A-AD552C21DDDD}" srcOrd="1" destOrd="0" presId="urn:microsoft.com/office/officeart/2005/8/layout/hList7#1"/>
    <dgm:cxn modelId="{F23FCE4E-2483-4C67-96FE-1024FB865CBE}" type="presParOf" srcId="{86E68BBF-0FB3-4588-8E6A-AD552C21DDDD}" destId="{FBFDFF08-B5C0-4C8A-9693-80AE6263B329}" srcOrd="0" destOrd="0" presId="urn:microsoft.com/office/officeart/2005/8/layout/hList7#1"/>
    <dgm:cxn modelId="{78A081F4-F5BC-4D68-9356-0843BB632023}" type="presParOf" srcId="{FBFDFF08-B5C0-4C8A-9693-80AE6263B329}" destId="{46B6905B-F531-4AE1-ACD3-203028CA339E}" srcOrd="0" destOrd="0" presId="urn:microsoft.com/office/officeart/2005/8/layout/hList7#1"/>
    <dgm:cxn modelId="{290FAE68-051B-4AAB-AE76-1C7049EE775E}" type="presParOf" srcId="{FBFDFF08-B5C0-4C8A-9693-80AE6263B329}" destId="{EBD78FC9-8DA7-47BF-B1AC-F2B7434F7541}" srcOrd="1" destOrd="0" presId="urn:microsoft.com/office/officeart/2005/8/layout/hList7#1"/>
    <dgm:cxn modelId="{5D6815D2-00B1-4B52-A04E-3F18546E69C2}" type="presParOf" srcId="{FBFDFF08-B5C0-4C8A-9693-80AE6263B329}" destId="{AA1B50BC-AFD7-42D5-8380-B614F8203938}" srcOrd="2" destOrd="0" presId="urn:microsoft.com/office/officeart/2005/8/layout/hList7#1"/>
    <dgm:cxn modelId="{F7B0AAB2-06DB-4FCC-976F-DAC89B9E74F6}" type="presParOf" srcId="{FBFDFF08-B5C0-4C8A-9693-80AE6263B329}" destId="{D379C397-D37E-4BD6-8C82-787182D380DB}" srcOrd="3" destOrd="0" presId="urn:microsoft.com/office/officeart/2005/8/layout/hList7#1"/>
    <dgm:cxn modelId="{39D8CD97-E752-4E94-A565-7988E3F79CF9}" type="presParOf" srcId="{86E68BBF-0FB3-4588-8E6A-AD552C21DDDD}" destId="{8C994D4F-163D-42D4-8EFA-E68A4205AE53}" srcOrd="1" destOrd="0" presId="urn:microsoft.com/office/officeart/2005/8/layout/hList7#1"/>
    <dgm:cxn modelId="{E08FC118-CA6D-42F5-9CE5-00E3B80674B0}" type="presParOf" srcId="{86E68BBF-0FB3-4588-8E6A-AD552C21DDDD}" destId="{5FF91702-AC00-482D-A7E3-FA631B35AFD1}" srcOrd="2" destOrd="0" presId="urn:microsoft.com/office/officeart/2005/8/layout/hList7#1"/>
    <dgm:cxn modelId="{14F252BF-582A-421E-BC9F-B6B79361C68F}" type="presParOf" srcId="{5FF91702-AC00-482D-A7E3-FA631B35AFD1}" destId="{4ECCE746-E76D-4088-823C-740B1B869F84}" srcOrd="0" destOrd="0" presId="urn:microsoft.com/office/officeart/2005/8/layout/hList7#1"/>
    <dgm:cxn modelId="{13129379-4ABE-4137-AAA9-E51A205D552B}" type="presParOf" srcId="{5FF91702-AC00-482D-A7E3-FA631B35AFD1}" destId="{36675ADC-5A73-4965-9421-1AF3B4B4E221}" srcOrd="1" destOrd="0" presId="urn:microsoft.com/office/officeart/2005/8/layout/hList7#1"/>
    <dgm:cxn modelId="{FF54C561-D8B2-475D-8F87-D1AC347E0918}" type="presParOf" srcId="{5FF91702-AC00-482D-A7E3-FA631B35AFD1}" destId="{DE3DF916-E356-4BF4-B1FB-BE2DDE32493D}" srcOrd="2" destOrd="0" presId="urn:microsoft.com/office/officeart/2005/8/layout/hList7#1"/>
    <dgm:cxn modelId="{89A725C9-BFD1-49AF-A5D3-20453016C8CD}" type="presParOf" srcId="{5FF91702-AC00-482D-A7E3-FA631B35AFD1}" destId="{938E2BAF-3833-4053-85C1-6B2494EFC650}" srcOrd="3" destOrd="0" presId="urn:microsoft.com/office/officeart/2005/8/layout/hList7#1"/>
    <dgm:cxn modelId="{98441C9D-A18B-45A5-89BB-8F2194B09A53}" type="presParOf" srcId="{86E68BBF-0FB3-4588-8E6A-AD552C21DDDD}" destId="{72A197BD-7052-4D02-852F-DD35CDE3B0D5}" srcOrd="3" destOrd="0" presId="urn:microsoft.com/office/officeart/2005/8/layout/hList7#1"/>
    <dgm:cxn modelId="{5397A388-0917-42CB-A22F-5DD6B030CAF6}" type="presParOf" srcId="{86E68BBF-0FB3-4588-8E6A-AD552C21DDDD}" destId="{55FB2506-6216-4962-8B58-C97083C71056}" srcOrd="4" destOrd="0" presId="urn:microsoft.com/office/officeart/2005/8/layout/hList7#1"/>
    <dgm:cxn modelId="{716DC6C8-6DA9-45DA-971A-4B874A2FF068}" type="presParOf" srcId="{55FB2506-6216-4962-8B58-C97083C71056}" destId="{E777C219-B7B5-46A0-B943-A44822BAB239}" srcOrd="0" destOrd="0" presId="urn:microsoft.com/office/officeart/2005/8/layout/hList7#1"/>
    <dgm:cxn modelId="{0616B5E3-A030-4493-97E4-3ACF06BC85C1}" type="presParOf" srcId="{55FB2506-6216-4962-8B58-C97083C71056}" destId="{93B933DF-5569-4564-94CC-1F54E1BFFB04}" srcOrd="1" destOrd="0" presId="urn:microsoft.com/office/officeart/2005/8/layout/hList7#1"/>
    <dgm:cxn modelId="{273D4E82-F509-488E-8F14-5F36D7725CCD}" type="presParOf" srcId="{55FB2506-6216-4962-8B58-C97083C71056}" destId="{3B216148-6A8A-42C0-9905-987D3DBCC244}" srcOrd="2" destOrd="0" presId="urn:microsoft.com/office/officeart/2005/8/layout/hList7#1"/>
    <dgm:cxn modelId="{9E330563-B106-4C5C-93E8-6C14D517CD8F}" type="presParOf" srcId="{55FB2506-6216-4962-8B58-C97083C71056}" destId="{65447171-B816-4ADD-AB45-90A8AD402C32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A25E11-074A-499E-B42C-7B64DBA4BE44}" type="doc">
      <dgm:prSet loTypeId="urn:microsoft.com/office/officeart/2005/8/layout/cycle4#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6CDAAC3-8D12-412F-B5DD-CC605BC44C78}">
      <dgm:prSet phldrT="[Texto]" custT="1"/>
      <dgm:spPr/>
      <dgm:t>
        <a:bodyPr/>
        <a:lstStyle/>
        <a:p>
          <a:pPr algn="l"/>
          <a:r>
            <a:rPr lang="es-ES" sz="2000" dirty="0" smtClean="0">
              <a:solidFill>
                <a:schemeClr val="tx1"/>
              </a:solidFill>
            </a:rPr>
            <a:t>Cobertura </a:t>
          </a:r>
          <a:endParaRPr lang="es-ES" sz="2000" dirty="0">
            <a:solidFill>
              <a:schemeClr val="tx1"/>
            </a:solidFill>
          </a:endParaRPr>
        </a:p>
      </dgm:t>
    </dgm:pt>
    <dgm:pt modelId="{F058A408-25C3-4ADE-930E-12859B116306}" type="parTrans" cxnId="{55C24314-5249-40F4-B348-6E5E52FDEDDF}">
      <dgm:prSet/>
      <dgm:spPr/>
      <dgm:t>
        <a:bodyPr/>
        <a:lstStyle/>
        <a:p>
          <a:endParaRPr lang="es-ES" sz="2000"/>
        </a:p>
      </dgm:t>
    </dgm:pt>
    <dgm:pt modelId="{24B75076-B01A-49CE-8336-EDF7C94EE5FF}" type="sibTrans" cxnId="{55C24314-5249-40F4-B348-6E5E52FDEDDF}">
      <dgm:prSet/>
      <dgm:spPr/>
      <dgm:t>
        <a:bodyPr/>
        <a:lstStyle/>
        <a:p>
          <a:endParaRPr lang="es-ES" sz="2000"/>
        </a:p>
      </dgm:t>
    </dgm:pt>
    <dgm:pt modelId="{747ABABA-1C25-4F7C-8931-0008E4543CB2}">
      <dgm:prSet phldrT="[Texto]" custT="1"/>
      <dgm:spPr/>
      <dgm:t>
        <a:bodyPr/>
        <a:lstStyle/>
        <a:p>
          <a:r>
            <a:rPr lang="es-ES" sz="1600" dirty="0" smtClean="0"/>
            <a:t>Tasa Neta 28% </a:t>
          </a:r>
          <a:r>
            <a:rPr lang="es-ES" sz="1100" dirty="0" smtClean="0"/>
            <a:t>(2010 ENEMDU)</a:t>
          </a:r>
          <a:endParaRPr lang="es-ES" sz="1100" dirty="0"/>
        </a:p>
      </dgm:t>
    </dgm:pt>
    <dgm:pt modelId="{B7A95855-28DD-47BD-BB47-612FAA122B8B}" type="parTrans" cxnId="{2C8A579C-53F3-4D41-A2F7-EE887F664763}">
      <dgm:prSet/>
      <dgm:spPr/>
      <dgm:t>
        <a:bodyPr/>
        <a:lstStyle/>
        <a:p>
          <a:endParaRPr lang="es-ES" sz="2000"/>
        </a:p>
      </dgm:t>
    </dgm:pt>
    <dgm:pt modelId="{A4277829-8F27-472C-BA0C-4EF145569C67}" type="sibTrans" cxnId="{2C8A579C-53F3-4D41-A2F7-EE887F664763}">
      <dgm:prSet/>
      <dgm:spPr/>
      <dgm:t>
        <a:bodyPr/>
        <a:lstStyle/>
        <a:p>
          <a:endParaRPr lang="es-ES" sz="2000"/>
        </a:p>
      </dgm:t>
    </dgm:pt>
    <dgm:pt modelId="{9CBADB51-E494-4817-A406-CA612B82631C}">
      <dgm:prSet phldrT="[Texto]" custT="1"/>
      <dgm:spPr/>
      <dgm:t>
        <a:bodyPr/>
        <a:lstStyle/>
        <a:p>
          <a:pPr algn="r"/>
          <a:r>
            <a:rPr lang="es-ES" sz="2000" dirty="0" smtClean="0">
              <a:solidFill>
                <a:schemeClr val="tx1"/>
              </a:solidFill>
              <a:hlinkClick xmlns:r="http://schemas.openxmlformats.org/officeDocument/2006/relationships" r:id="rId1" action="ppaction://hlinksldjump"/>
            </a:rPr>
            <a:t>Igualdad de </a:t>
          </a:r>
          <a:r>
            <a:rPr lang="es-ES" sz="1800" dirty="0" smtClean="0">
              <a:solidFill>
                <a:schemeClr val="tx1"/>
              </a:solidFill>
              <a:hlinkClick xmlns:r="http://schemas.openxmlformats.org/officeDocument/2006/relationships" r:id="rId1" action="ppaction://hlinksldjump"/>
            </a:rPr>
            <a:t>oportunidades</a:t>
          </a:r>
          <a:endParaRPr lang="es-ES" sz="2000" dirty="0">
            <a:solidFill>
              <a:schemeClr val="tx1"/>
            </a:solidFill>
          </a:endParaRPr>
        </a:p>
      </dgm:t>
    </dgm:pt>
    <dgm:pt modelId="{B907D194-C96C-4114-966E-9167175978AA}" type="parTrans" cxnId="{DFA07A16-24D1-490F-BA0D-48893608B1CA}">
      <dgm:prSet/>
      <dgm:spPr/>
      <dgm:t>
        <a:bodyPr/>
        <a:lstStyle/>
        <a:p>
          <a:endParaRPr lang="es-ES" sz="2000"/>
        </a:p>
      </dgm:t>
    </dgm:pt>
    <dgm:pt modelId="{6F9D668A-61CE-46BE-8F24-8341D612EE33}" type="sibTrans" cxnId="{DFA07A16-24D1-490F-BA0D-48893608B1CA}">
      <dgm:prSet/>
      <dgm:spPr/>
      <dgm:t>
        <a:bodyPr/>
        <a:lstStyle/>
        <a:p>
          <a:endParaRPr lang="es-ES" sz="2000"/>
        </a:p>
      </dgm:t>
    </dgm:pt>
    <dgm:pt modelId="{206BBADA-8709-4032-B0B4-FBA06F338869}">
      <dgm:prSet phldrT="[Texto]" custT="1"/>
      <dgm:spPr/>
      <dgm:t>
        <a:bodyPr/>
        <a:lstStyle/>
        <a:p>
          <a:pPr marL="95250" indent="-95250">
            <a:lnSpc>
              <a:spcPct val="80000"/>
            </a:lnSpc>
          </a:pPr>
          <a:r>
            <a:rPr lang="es-ES" sz="1600" dirty="0" smtClean="0"/>
            <a:t>La gratuidad aumenta la participación de los sectores históricamente excluidos, pero  todavía existe selección adversa.</a:t>
          </a:r>
          <a:endParaRPr lang="es-ES" sz="1600" dirty="0"/>
        </a:p>
      </dgm:t>
    </dgm:pt>
    <dgm:pt modelId="{C8725D34-127B-420B-B26F-E3B4C02E722C}" type="parTrans" cxnId="{F0141EDB-E54A-4079-8355-4A6C140071F4}">
      <dgm:prSet/>
      <dgm:spPr/>
      <dgm:t>
        <a:bodyPr/>
        <a:lstStyle/>
        <a:p>
          <a:endParaRPr lang="es-ES" sz="2000"/>
        </a:p>
      </dgm:t>
    </dgm:pt>
    <dgm:pt modelId="{0DDA9A6D-F5B1-4477-809D-FDA139F70921}" type="sibTrans" cxnId="{F0141EDB-E54A-4079-8355-4A6C140071F4}">
      <dgm:prSet/>
      <dgm:spPr/>
      <dgm:t>
        <a:bodyPr/>
        <a:lstStyle/>
        <a:p>
          <a:endParaRPr lang="es-ES" sz="2000"/>
        </a:p>
      </dgm:t>
    </dgm:pt>
    <dgm:pt modelId="{A783F53E-E070-4C7C-BF10-CD043929BB9E}">
      <dgm:prSet phldrT="[Texto]" custT="1"/>
      <dgm:spPr/>
      <dgm:t>
        <a:bodyPr/>
        <a:lstStyle/>
        <a:p>
          <a:pPr marL="177800" indent="0" algn="r"/>
          <a:r>
            <a:rPr lang="es-ES" sz="2000" dirty="0" smtClean="0">
              <a:solidFill>
                <a:schemeClr val="tx1"/>
              </a:solidFill>
            </a:rPr>
            <a:t>El 89% de las IES reportan contar con Sistemas de Admisión</a:t>
          </a:r>
          <a:endParaRPr lang="es-ES" sz="2000" dirty="0">
            <a:solidFill>
              <a:schemeClr val="tx1"/>
            </a:solidFill>
          </a:endParaRPr>
        </a:p>
      </dgm:t>
    </dgm:pt>
    <dgm:pt modelId="{35537B37-1801-446D-B436-1ED14E14B28E}" type="parTrans" cxnId="{9A874CA6-4CAC-47A5-A1CF-C3FDFEA04C18}">
      <dgm:prSet/>
      <dgm:spPr/>
      <dgm:t>
        <a:bodyPr/>
        <a:lstStyle/>
        <a:p>
          <a:endParaRPr lang="es-ES" sz="2000"/>
        </a:p>
      </dgm:t>
    </dgm:pt>
    <dgm:pt modelId="{0E290EAE-2C82-49CE-A988-7F280AC823CC}" type="sibTrans" cxnId="{9A874CA6-4CAC-47A5-A1CF-C3FDFEA04C18}">
      <dgm:prSet/>
      <dgm:spPr/>
      <dgm:t>
        <a:bodyPr/>
        <a:lstStyle/>
        <a:p>
          <a:endParaRPr lang="es-ES" sz="2000"/>
        </a:p>
      </dgm:t>
    </dgm:pt>
    <dgm:pt modelId="{F719B723-714A-4B19-9F29-CBF469BA9BF3}">
      <dgm:prSet phldrT="[Texto]" custT="1"/>
      <dgm:spPr/>
      <dgm:t>
        <a:bodyPr/>
        <a:lstStyle/>
        <a:p>
          <a:pPr>
            <a:lnSpc>
              <a:spcPct val="80000"/>
            </a:lnSpc>
          </a:pPr>
          <a:r>
            <a:rPr lang="es-ES" sz="1600" dirty="0" smtClean="0"/>
            <a:t>  No existe libre ingreso  9 de cada 10 instituciones aplica un sistema de admisión a las carreras</a:t>
          </a:r>
          <a:endParaRPr lang="es-ES" sz="1600" dirty="0"/>
        </a:p>
      </dgm:t>
    </dgm:pt>
    <dgm:pt modelId="{CAD94ECB-E861-4571-B8F1-FACFAE3845B8}" type="parTrans" cxnId="{A8C456FF-8049-47DB-AF38-C92BF081A919}">
      <dgm:prSet/>
      <dgm:spPr/>
      <dgm:t>
        <a:bodyPr/>
        <a:lstStyle/>
        <a:p>
          <a:endParaRPr lang="es-ES" sz="2000"/>
        </a:p>
      </dgm:t>
    </dgm:pt>
    <dgm:pt modelId="{99536488-7F59-451E-B2ED-8EBF78DCBEAB}" type="sibTrans" cxnId="{A8C456FF-8049-47DB-AF38-C92BF081A919}">
      <dgm:prSet/>
      <dgm:spPr/>
      <dgm:t>
        <a:bodyPr/>
        <a:lstStyle/>
        <a:p>
          <a:endParaRPr lang="es-ES" sz="2000"/>
        </a:p>
      </dgm:t>
    </dgm:pt>
    <dgm:pt modelId="{39D73BEB-7516-4413-A8D0-431BF1B2CD2B}">
      <dgm:prSet phldrT="[Texto]" custT="1"/>
      <dgm:spPr/>
      <dgm:t>
        <a:bodyPr/>
        <a:lstStyle/>
        <a:p>
          <a:pPr algn="l"/>
          <a:r>
            <a:rPr lang="es-ES" sz="2000" dirty="0" smtClean="0">
              <a:solidFill>
                <a:schemeClr val="tx1"/>
              </a:solidFill>
            </a:rPr>
            <a:t>Tasa de Admisión en la ES universitaria es del 56%</a:t>
          </a:r>
          <a:endParaRPr lang="es-ES" sz="2000" dirty="0">
            <a:solidFill>
              <a:schemeClr val="tx1"/>
            </a:solidFill>
          </a:endParaRPr>
        </a:p>
      </dgm:t>
    </dgm:pt>
    <dgm:pt modelId="{E72A9896-647F-41F5-A711-C48F0C98F2C8}" type="parTrans" cxnId="{87BDEF6E-C53E-4518-AF4D-9F49B6C155EB}">
      <dgm:prSet/>
      <dgm:spPr/>
      <dgm:t>
        <a:bodyPr/>
        <a:lstStyle/>
        <a:p>
          <a:endParaRPr lang="es-ES" sz="2000"/>
        </a:p>
      </dgm:t>
    </dgm:pt>
    <dgm:pt modelId="{05F73F35-4142-4AA5-8584-53AC7DC647A5}" type="sibTrans" cxnId="{87BDEF6E-C53E-4518-AF4D-9F49B6C155EB}">
      <dgm:prSet/>
      <dgm:spPr/>
      <dgm:t>
        <a:bodyPr/>
        <a:lstStyle/>
        <a:p>
          <a:endParaRPr lang="es-ES" sz="2000"/>
        </a:p>
      </dgm:t>
    </dgm:pt>
    <dgm:pt modelId="{5E48B2AF-1888-4BBA-BA32-6BB4833CCCD6}">
      <dgm:prSet phldrT="[Texto]" custT="1"/>
      <dgm:spPr/>
      <dgm:t>
        <a:bodyPr/>
        <a:lstStyle/>
        <a:p>
          <a:r>
            <a:rPr lang="es-ES" sz="1800" dirty="0" smtClean="0"/>
            <a:t> Solo 6 de cada 10 postulantes logra ingresar a las IES universitarias</a:t>
          </a:r>
          <a:endParaRPr lang="es-ES" sz="1800" dirty="0"/>
        </a:p>
      </dgm:t>
    </dgm:pt>
    <dgm:pt modelId="{E5E8528B-7C47-43C6-AF94-AA674F6389FC}" type="parTrans" cxnId="{E08B4D71-8DFE-4F3F-A8FA-2B724FE018E8}">
      <dgm:prSet/>
      <dgm:spPr/>
      <dgm:t>
        <a:bodyPr/>
        <a:lstStyle/>
        <a:p>
          <a:endParaRPr lang="es-ES" sz="2000"/>
        </a:p>
      </dgm:t>
    </dgm:pt>
    <dgm:pt modelId="{5E009D41-55EC-4D99-8717-9C11FA2AE076}" type="sibTrans" cxnId="{E08B4D71-8DFE-4F3F-A8FA-2B724FE018E8}">
      <dgm:prSet/>
      <dgm:spPr/>
      <dgm:t>
        <a:bodyPr/>
        <a:lstStyle/>
        <a:p>
          <a:endParaRPr lang="es-ES" sz="2000"/>
        </a:p>
      </dgm:t>
    </dgm:pt>
    <dgm:pt modelId="{032CD0A3-26D5-4DA7-B9AA-95BC112DCDC2}">
      <dgm:prSet phldrT="[Texto]" custT="1"/>
      <dgm:spPr/>
      <dgm:t>
        <a:bodyPr/>
        <a:lstStyle/>
        <a:p>
          <a:r>
            <a:rPr lang="es-ES" sz="1600" dirty="0" smtClean="0"/>
            <a:t>Tasa Bruta 36% </a:t>
          </a:r>
          <a:r>
            <a:rPr lang="es-ES" sz="1100" dirty="0" smtClean="0"/>
            <a:t>(2010 ENEMDU)</a:t>
          </a:r>
          <a:endParaRPr lang="es-ES" sz="1100" dirty="0"/>
        </a:p>
      </dgm:t>
    </dgm:pt>
    <dgm:pt modelId="{0465485B-C3C6-4338-83E8-A5DF11F389BB}" type="parTrans" cxnId="{CBB8E445-D9BD-4E42-B48F-263990E58791}">
      <dgm:prSet/>
      <dgm:spPr/>
      <dgm:t>
        <a:bodyPr/>
        <a:lstStyle/>
        <a:p>
          <a:endParaRPr lang="es-ES" sz="2000"/>
        </a:p>
      </dgm:t>
    </dgm:pt>
    <dgm:pt modelId="{0C3C49BA-DF1F-422D-B58E-BFF026C60B65}" type="sibTrans" cxnId="{CBB8E445-D9BD-4E42-B48F-263990E58791}">
      <dgm:prSet/>
      <dgm:spPr/>
      <dgm:t>
        <a:bodyPr/>
        <a:lstStyle/>
        <a:p>
          <a:endParaRPr lang="es-ES" sz="2000"/>
        </a:p>
      </dgm:t>
    </dgm:pt>
    <dgm:pt modelId="{65FF8ABB-EA1E-4ACC-BFAD-C15CDFCBB5B5}">
      <dgm:prSet phldrT="[Texto]" custT="1"/>
      <dgm:spPr/>
      <dgm:t>
        <a:bodyPr/>
        <a:lstStyle/>
        <a:p>
          <a:r>
            <a:rPr lang="es-ES" sz="1600" dirty="0" smtClean="0"/>
            <a:t>Tasa Bruta de Matrícula en América Latina: 38% </a:t>
          </a:r>
          <a:endParaRPr lang="es-ES" sz="1100" dirty="0"/>
        </a:p>
      </dgm:t>
    </dgm:pt>
    <dgm:pt modelId="{4950BF85-BABB-459F-9CF1-F0FB6375C0CB}" type="parTrans" cxnId="{678FF0A3-7CF9-47E7-A4D2-0478DB9A9E85}">
      <dgm:prSet/>
      <dgm:spPr/>
      <dgm:t>
        <a:bodyPr/>
        <a:lstStyle/>
        <a:p>
          <a:endParaRPr lang="es-ES"/>
        </a:p>
      </dgm:t>
    </dgm:pt>
    <dgm:pt modelId="{2E092616-09AD-42A5-84C4-A9BE7F5AF771}" type="sibTrans" cxnId="{678FF0A3-7CF9-47E7-A4D2-0478DB9A9E85}">
      <dgm:prSet/>
      <dgm:spPr/>
      <dgm:t>
        <a:bodyPr/>
        <a:lstStyle/>
        <a:p>
          <a:endParaRPr lang="es-ES"/>
        </a:p>
      </dgm:t>
    </dgm:pt>
    <dgm:pt modelId="{C83C7E70-4F8D-462B-B8E3-4D40EAFF836A}" type="pres">
      <dgm:prSet presAssocID="{46A25E11-074A-499E-B42C-7B64DBA4BE4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24C80DD-8500-4AA7-B257-7C865FD76541}" type="pres">
      <dgm:prSet presAssocID="{46A25E11-074A-499E-B42C-7B64DBA4BE44}" presName="children" presStyleCnt="0"/>
      <dgm:spPr/>
      <dgm:t>
        <a:bodyPr/>
        <a:lstStyle/>
        <a:p>
          <a:endParaRPr lang="es-ES"/>
        </a:p>
      </dgm:t>
    </dgm:pt>
    <dgm:pt modelId="{A4A44191-A5F3-4EBF-9905-907E5411F7D0}" type="pres">
      <dgm:prSet presAssocID="{46A25E11-074A-499E-B42C-7B64DBA4BE44}" presName="child1group" presStyleCnt="0"/>
      <dgm:spPr/>
      <dgm:t>
        <a:bodyPr/>
        <a:lstStyle/>
        <a:p>
          <a:endParaRPr lang="es-ES"/>
        </a:p>
      </dgm:t>
    </dgm:pt>
    <dgm:pt modelId="{CD664286-06C5-4649-A06E-6B8B77790E65}" type="pres">
      <dgm:prSet presAssocID="{46A25E11-074A-499E-B42C-7B64DBA4BE44}" presName="child1" presStyleLbl="bgAcc1" presStyleIdx="0" presStyleCnt="4" custScaleY="117868" custLinFactNeighborX="-15449" custLinFactNeighborY="11683"/>
      <dgm:spPr/>
      <dgm:t>
        <a:bodyPr/>
        <a:lstStyle/>
        <a:p>
          <a:endParaRPr lang="es-ES"/>
        </a:p>
      </dgm:t>
    </dgm:pt>
    <dgm:pt modelId="{AE1A24D0-77EB-4807-8253-497B0BA9F0B8}" type="pres">
      <dgm:prSet presAssocID="{46A25E11-074A-499E-B42C-7B64DBA4BE44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989CDB-44E1-4AD6-A3F8-08AC18A9DFC9}" type="pres">
      <dgm:prSet presAssocID="{46A25E11-074A-499E-B42C-7B64DBA4BE44}" presName="child2group" presStyleCnt="0"/>
      <dgm:spPr/>
      <dgm:t>
        <a:bodyPr/>
        <a:lstStyle/>
        <a:p>
          <a:endParaRPr lang="es-ES"/>
        </a:p>
      </dgm:t>
    </dgm:pt>
    <dgm:pt modelId="{9C4144E4-4148-406F-AFC9-D1E63E1EF682}" type="pres">
      <dgm:prSet presAssocID="{46A25E11-074A-499E-B42C-7B64DBA4BE44}" presName="child2" presStyleLbl="bgAcc1" presStyleIdx="1" presStyleCnt="4" custScaleY="117868" custLinFactNeighborX="21768" custLinFactNeighborY="11683"/>
      <dgm:spPr/>
      <dgm:t>
        <a:bodyPr/>
        <a:lstStyle/>
        <a:p>
          <a:endParaRPr lang="es-ES"/>
        </a:p>
      </dgm:t>
    </dgm:pt>
    <dgm:pt modelId="{EA3C6ED2-47C9-44B0-B9B4-97011D011309}" type="pres">
      <dgm:prSet presAssocID="{46A25E11-074A-499E-B42C-7B64DBA4BE44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B90D17-35BC-47AB-87C7-8E408DA25401}" type="pres">
      <dgm:prSet presAssocID="{46A25E11-074A-499E-B42C-7B64DBA4BE44}" presName="child3group" presStyleCnt="0"/>
      <dgm:spPr/>
      <dgm:t>
        <a:bodyPr/>
        <a:lstStyle/>
        <a:p>
          <a:endParaRPr lang="es-ES"/>
        </a:p>
      </dgm:t>
    </dgm:pt>
    <dgm:pt modelId="{2B53949C-6EAF-4D9F-9A1C-B7CA2579BF22}" type="pres">
      <dgm:prSet presAssocID="{46A25E11-074A-499E-B42C-7B64DBA4BE44}" presName="child3" presStyleLbl="bgAcc1" presStyleIdx="2" presStyleCnt="4" custScaleY="114486" custLinFactNeighborX="23256" custLinFactNeighborY="-5663"/>
      <dgm:spPr/>
      <dgm:t>
        <a:bodyPr/>
        <a:lstStyle/>
        <a:p>
          <a:endParaRPr lang="es-ES"/>
        </a:p>
      </dgm:t>
    </dgm:pt>
    <dgm:pt modelId="{D3EA0EBB-4E7F-4334-9A98-2210C93111CB}" type="pres">
      <dgm:prSet presAssocID="{46A25E11-074A-499E-B42C-7B64DBA4BE44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56E6B8-16A8-44C9-9E99-F4AB004E7462}" type="pres">
      <dgm:prSet presAssocID="{46A25E11-074A-499E-B42C-7B64DBA4BE44}" presName="child4group" presStyleCnt="0"/>
      <dgm:spPr/>
      <dgm:t>
        <a:bodyPr/>
        <a:lstStyle/>
        <a:p>
          <a:endParaRPr lang="es-ES"/>
        </a:p>
      </dgm:t>
    </dgm:pt>
    <dgm:pt modelId="{046C6A8F-3424-4B35-B05F-4AABBFADA94C}" type="pres">
      <dgm:prSet presAssocID="{46A25E11-074A-499E-B42C-7B64DBA4BE44}" presName="child4" presStyleLbl="bgAcc1" presStyleIdx="3" presStyleCnt="4" custScaleY="114486" custLinFactNeighborX="-15449" custLinFactNeighborY="-5663"/>
      <dgm:spPr/>
      <dgm:t>
        <a:bodyPr/>
        <a:lstStyle/>
        <a:p>
          <a:endParaRPr lang="es-ES"/>
        </a:p>
      </dgm:t>
    </dgm:pt>
    <dgm:pt modelId="{2910D146-FDF6-4BFF-87E4-EC8691EC075C}" type="pres">
      <dgm:prSet presAssocID="{46A25E11-074A-499E-B42C-7B64DBA4BE44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B73B99-F5D8-427B-B73D-D3D5FA0EC0CC}" type="pres">
      <dgm:prSet presAssocID="{46A25E11-074A-499E-B42C-7B64DBA4BE44}" presName="childPlaceholder" presStyleCnt="0"/>
      <dgm:spPr/>
      <dgm:t>
        <a:bodyPr/>
        <a:lstStyle/>
        <a:p>
          <a:endParaRPr lang="es-ES"/>
        </a:p>
      </dgm:t>
    </dgm:pt>
    <dgm:pt modelId="{7B3BF921-F1CF-473A-A212-0927E172E31C}" type="pres">
      <dgm:prSet presAssocID="{46A25E11-074A-499E-B42C-7B64DBA4BE44}" presName="circle" presStyleCnt="0"/>
      <dgm:spPr/>
      <dgm:t>
        <a:bodyPr/>
        <a:lstStyle/>
        <a:p>
          <a:endParaRPr lang="es-ES"/>
        </a:p>
      </dgm:t>
    </dgm:pt>
    <dgm:pt modelId="{A06FD2B2-ECBC-4471-BB8A-3A43ACAA0E7B}" type="pres">
      <dgm:prSet presAssocID="{46A25E11-074A-499E-B42C-7B64DBA4BE44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B06A6D-84C8-4306-9140-DBA1B2C19FF3}" type="pres">
      <dgm:prSet presAssocID="{46A25E11-074A-499E-B42C-7B64DBA4BE44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27082A-94AC-4847-A9A3-27453FD11E07}" type="pres">
      <dgm:prSet presAssocID="{46A25E11-074A-499E-B42C-7B64DBA4BE44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5E3298-C6F2-4E16-BDCD-C35807494BAE}" type="pres">
      <dgm:prSet presAssocID="{46A25E11-074A-499E-B42C-7B64DBA4BE44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9E39A3-E9B7-4803-B372-50445F79A75F}" type="pres">
      <dgm:prSet presAssocID="{46A25E11-074A-499E-B42C-7B64DBA4BE44}" presName="quadrantPlaceholder" presStyleCnt="0"/>
      <dgm:spPr/>
      <dgm:t>
        <a:bodyPr/>
        <a:lstStyle/>
        <a:p>
          <a:endParaRPr lang="es-ES"/>
        </a:p>
      </dgm:t>
    </dgm:pt>
    <dgm:pt modelId="{FC806F5F-1256-43AD-A3E2-876B1D024333}" type="pres">
      <dgm:prSet presAssocID="{46A25E11-074A-499E-B42C-7B64DBA4BE44}" presName="center1" presStyleLbl="fgShp" presStyleIdx="0" presStyleCnt="2"/>
      <dgm:spPr/>
      <dgm:t>
        <a:bodyPr/>
        <a:lstStyle/>
        <a:p>
          <a:endParaRPr lang="es-ES"/>
        </a:p>
      </dgm:t>
    </dgm:pt>
    <dgm:pt modelId="{AAABEBB2-07C8-475F-9048-254A2311AAF3}" type="pres">
      <dgm:prSet presAssocID="{46A25E11-074A-499E-B42C-7B64DBA4BE44}" presName="center2" presStyleLbl="fgShp" presStyleIdx="1" presStyleCnt="2"/>
      <dgm:spPr/>
      <dgm:t>
        <a:bodyPr/>
        <a:lstStyle/>
        <a:p>
          <a:endParaRPr lang="es-ES"/>
        </a:p>
      </dgm:t>
    </dgm:pt>
  </dgm:ptLst>
  <dgm:cxnLst>
    <dgm:cxn modelId="{351A2671-EB20-4F8D-BD06-DA931C88BD63}" type="presOf" srcId="{206BBADA-8709-4032-B0B4-FBA06F338869}" destId="{9C4144E4-4148-406F-AFC9-D1E63E1EF682}" srcOrd="0" destOrd="0" presId="urn:microsoft.com/office/officeart/2005/8/layout/cycle4#1"/>
    <dgm:cxn modelId="{71E70ACD-DF23-486A-B690-D9486AD2F7D0}" type="presOf" srcId="{9CBADB51-E494-4817-A406-CA612B82631C}" destId="{02B06A6D-84C8-4306-9140-DBA1B2C19FF3}" srcOrd="0" destOrd="0" presId="urn:microsoft.com/office/officeart/2005/8/layout/cycle4#1"/>
    <dgm:cxn modelId="{5A2BDD3D-DD0E-4BE0-9FD0-5A13E0CFBF8D}" type="presOf" srcId="{032CD0A3-26D5-4DA7-B9AA-95BC112DCDC2}" destId="{CD664286-06C5-4649-A06E-6B8B77790E65}" srcOrd="0" destOrd="1" presId="urn:microsoft.com/office/officeart/2005/8/layout/cycle4#1"/>
    <dgm:cxn modelId="{E08B4D71-8DFE-4F3F-A8FA-2B724FE018E8}" srcId="{39D73BEB-7516-4413-A8D0-431BF1B2CD2B}" destId="{5E48B2AF-1888-4BBA-BA32-6BB4833CCCD6}" srcOrd="0" destOrd="0" parTransId="{E5E8528B-7C47-43C6-AF94-AA674F6389FC}" sibTransId="{5E009D41-55EC-4D99-8717-9C11FA2AE076}"/>
    <dgm:cxn modelId="{F8FCFC12-28D1-4847-A250-8BB0B28DDB61}" type="presOf" srcId="{F6CDAAC3-8D12-412F-B5DD-CC605BC44C78}" destId="{A06FD2B2-ECBC-4471-BB8A-3A43ACAA0E7B}" srcOrd="0" destOrd="0" presId="urn:microsoft.com/office/officeart/2005/8/layout/cycle4#1"/>
    <dgm:cxn modelId="{DFA07A16-24D1-490F-BA0D-48893608B1CA}" srcId="{46A25E11-074A-499E-B42C-7B64DBA4BE44}" destId="{9CBADB51-E494-4817-A406-CA612B82631C}" srcOrd="1" destOrd="0" parTransId="{B907D194-C96C-4114-966E-9167175978AA}" sibTransId="{6F9D668A-61CE-46BE-8F24-8341D612EE33}"/>
    <dgm:cxn modelId="{7973BF7E-4560-47B8-89D2-D0BA42B12681}" type="presOf" srcId="{5E48B2AF-1888-4BBA-BA32-6BB4833CCCD6}" destId="{2910D146-FDF6-4BFF-87E4-EC8691EC075C}" srcOrd="1" destOrd="0" presId="urn:microsoft.com/office/officeart/2005/8/layout/cycle4#1"/>
    <dgm:cxn modelId="{F0141EDB-E54A-4079-8355-4A6C140071F4}" srcId="{9CBADB51-E494-4817-A406-CA612B82631C}" destId="{206BBADA-8709-4032-B0B4-FBA06F338869}" srcOrd="0" destOrd="0" parTransId="{C8725D34-127B-420B-B26F-E3B4C02E722C}" sibTransId="{0DDA9A6D-F5B1-4477-809D-FDA139F70921}"/>
    <dgm:cxn modelId="{A8C456FF-8049-47DB-AF38-C92BF081A919}" srcId="{A783F53E-E070-4C7C-BF10-CD043929BB9E}" destId="{F719B723-714A-4B19-9F29-CBF469BA9BF3}" srcOrd="0" destOrd="0" parTransId="{CAD94ECB-E861-4571-B8F1-FACFAE3845B8}" sibTransId="{99536488-7F59-451E-B2ED-8EBF78DCBEAB}"/>
    <dgm:cxn modelId="{D8DEAC0E-07BA-43F1-9B1D-0A483B919275}" type="presOf" srcId="{747ABABA-1C25-4F7C-8931-0008E4543CB2}" destId="{CD664286-06C5-4649-A06E-6B8B77790E65}" srcOrd="0" destOrd="0" presId="urn:microsoft.com/office/officeart/2005/8/layout/cycle4#1"/>
    <dgm:cxn modelId="{0A4355C3-3ABE-47D0-B23C-2AA586231C0C}" type="presOf" srcId="{5E48B2AF-1888-4BBA-BA32-6BB4833CCCD6}" destId="{046C6A8F-3424-4B35-B05F-4AABBFADA94C}" srcOrd="0" destOrd="0" presId="urn:microsoft.com/office/officeart/2005/8/layout/cycle4#1"/>
    <dgm:cxn modelId="{4D56A580-2AC5-4F73-ADBF-9B1BFC274782}" type="presOf" srcId="{F719B723-714A-4B19-9F29-CBF469BA9BF3}" destId="{2B53949C-6EAF-4D9F-9A1C-B7CA2579BF22}" srcOrd="0" destOrd="0" presId="urn:microsoft.com/office/officeart/2005/8/layout/cycle4#1"/>
    <dgm:cxn modelId="{2CDC70ED-9A1A-4414-91F6-C08D36067584}" type="presOf" srcId="{206BBADA-8709-4032-B0B4-FBA06F338869}" destId="{EA3C6ED2-47C9-44B0-B9B4-97011D011309}" srcOrd="1" destOrd="0" presId="urn:microsoft.com/office/officeart/2005/8/layout/cycle4#1"/>
    <dgm:cxn modelId="{55C24314-5249-40F4-B348-6E5E52FDEDDF}" srcId="{46A25E11-074A-499E-B42C-7B64DBA4BE44}" destId="{F6CDAAC3-8D12-412F-B5DD-CC605BC44C78}" srcOrd="0" destOrd="0" parTransId="{F058A408-25C3-4ADE-930E-12859B116306}" sibTransId="{24B75076-B01A-49CE-8336-EDF7C94EE5FF}"/>
    <dgm:cxn modelId="{87BDEF6E-C53E-4518-AF4D-9F49B6C155EB}" srcId="{46A25E11-074A-499E-B42C-7B64DBA4BE44}" destId="{39D73BEB-7516-4413-A8D0-431BF1B2CD2B}" srcOrd="3" destOrd="0" parTransId="{E72A9896-647F-41F5-A711-C48F0C98F2C8}" sibTransId="{05F73F35-4142-4AA5-8584-53AC7DC647A5}"/>
    <dgm:cxn modelId="{67D367E0-EEF7-4870-BCF9-4B20C4D757D9}" type="presOf" srcId="{39D73BEB-7516-4413-A8D0-431BF1B2CD2B}" destId="{4F5E3298-C6F2-4E16-BDCD-C35807494BAE}" srcOrd="0" destOrd="0" presId="urn:microsoft.com/office/officeart/2005/8/layout/cycle4#1"/>
    <dgm:cxn modelId="{2C8A579C-53F3-4D41-A2F7-EE887F664763}" srcId="{F6CDAAC3-8D12-412F-B5DD-CC605BC44C78}" destId="{747ABABA-1C25-4F7C-8931-0008E4543CB2}" srcOrd="0" destOrd="0" parTransId="{B7A95855-28DD-47BD-BB47-612FAA122B8B}" sibTransId="{A4277829-8F27-472C-BA0C-4EF145569C67}"/>
    <dgm:cxn modelId="{CBB8E445-D9BD-4E42-B48F-263990E58791}" srcId="{F6CDAAC3-8D12-412F-B5DD-CC605BC44C78}" destId="{032CD0A3-26D5-4DA7-B9AA-95BC112DCDC2}" srcOrd="1" destOrd="0" parTransId="{0465485B-C3C6-4338-83E8-A5DF11F389BB}" sibTransId="{0C3C49BA-DF1F-422D-B58E-BFF026C60B65}"/>
    <dgm:cxn modelId="{713FAD89-4FF3-425B-AAA2-D09169B68BE6}" type="presOf" srcId="{F719B723-714A-4B19-9F29-CBF469BA9BF3}" destId="{D3EA0EBB-4E7F-4334-9A98-2210C93111CB}" srcOrd="1" destOrd="0" presId="urn:microsoft.com/office/officeart/2005/8/layout/cycle4#1"/>
    <dgm:cxn modelId="{AC7D54DC-1894-4DC7-AFEC-17F5E23BE553}" type="presOf" srcId="{46A25E11-074A-499E-B42C-7B64DBA4BE44}" destId="{C83C7E70-4F8D-462B-B8E3-4D40EAFF836A}" srcOrd="0" destOrd="0" presId="urn:microsoft.com/office/officeart/2005/8/layout/cycle4#1"/>
    <dgm:cxn modelId="{A5543798-2356-4D91-AC3B-CB77BB82739C}" type="presOf" srcId="{65FF8ABB-EA1E-4ACC-BFAD-C15CDFCBB5B5}" destId="{AE1A24D0-77EB-4807-8253-497B0BA9F0B8}" srcOrd="1" destOrd="2" presId="urn:microsoft.com/office/officeart/2005/8/layout/cycle4#1"/>
    <dgm:cxn modelId="{678FF0A3-7CF9-47E7-A4D2-0478DB9A9E85}" srcId="{F6CDAAC3-8D12-412F-B5DD-CC605BC44C78}" destId="{65FF8ABB-EA1E-4ACC-BFAD-C15CDFCBB5B5}" srcOrd="2" destOrd="0" parTransId="{4950BF85-BABB-459F-9CF1-F0FB6375C0CB}" sibTransId="{2E092616-09AD-42A5-84C4-A9BE7F5AF771}"/>
    <dgm:cxn modelId="{6D0ED2D7-A7CE-4735-BC9B-D80728BA7C48}" type="presOf" srcId="{65FF8ABB-EA1E-4ACC-BFAD-C15CDFCBB5B5}" destId="{CD664286-06C5-4649-A06E-6B8B77790E65}" srcOrd="0" destOrd="2" presId="urn:microsoft.com/office/officeart/2005/8/layout/cycle4#1"/>
    <dgm:cxn modelId="{FED1138F-0102-4EE8-A9E7-DF2222020809}" type="presOf" srcId="{A783F53E-E070-4C7C-BF10-CD043929BB9E}" destId="{9B27082A-94AC-4847-A9A3-27453FD11E07}" srcOrd="0" destOrd="0" presId="urn:microsoft.com/office/officeart/2005/8/layout/cycle4#1"/>
    <dgm:cxn modelId="{F38DE2B2-6925-4B50-8EA5-6E8678227615}" type="presOf" srcId="{032CD0A3-26D5-4DA7-B9AA-95BC112DCDC2}" destId="{AE1A24D0-77EB-4807-8253-497B0BA9F0B8}" srcOrd="1" destOrd="1" presId="urn:microsoft.com/office/officeart/2005/8/layout/cycle4#1"/>
    <dgm:cxn modelId="{9A874CA6-4CAC-47A5-A1CF-C3FDFEA04C18}" srcId="{46A25E11-074A-499E-B42C-7B64DBA4BE44}" destId="{A783F53E-E070-4C7C-BF10-CD043929BB9E}" srcOrd="2" destOrd="0" parTransId="{35537B37-1801-446D-B436-1ED14E14B28E}" sibTransId="{0E290EAE-2C82-49CE-A988-7F280AC823CC}"/>
    <dgm:cxn modelId="{15CF1CD7-9ACA-4809-9106-8237108ED9A2}" type="presOf" srcId="{747ABABA-1C25-4F7C-8931-0008E4543CB2}" destId="{AE1A24D0-77EB-4807-8253-497B0BA9F0B8}" srcOrd="1" destOrd="0" presId="urn:microsoft.com/office/officeart/2005/8/layout/cycle4#1"/>
    <dgm:cxn modelId="{7345F9BB-02A6-4A5A-AD02-2E436C192412}" type="presParOf" srcId="{C83C7E70-4F8D-462B-B8E3-4D40EAFF836A}" destId="{124C80DD-8500-4AA7-B257-7C865FD76541}" srcOrd="0" destOrd="0" presId="urn:microsoft.com/office/officeart/2005/8/layout/cycle4#1"/>
    <dgm:cxn modelId="{D0F4C40E-15EE-43B9-AE34-5CC6FCF158A5}" type="presParOf" srcId="{124C80DD-8500-4AA7-B257-7C865FD76541}" destId="{A4A44191-A5F3-4EBF-9905-907E5411F7D0}" srcOrd="0" destOrd="0" presId="urn:microsoft.com/office/officeart/2005/8/layout/cycle4#1"/>
    <dgm:cxn modelId="{B2BCECB7-F1F1-4015-9FFD-572CDF840FE2}" type="presParOf" srcId="{A4A44191-A5F3-4EBF-9905-907E5411F7D0}" destId="{CD664286-06C5-4649-A06E-6B8B77790E65}" srcOrd="0" destOrd="0" presId="urn:microsoft.com/office/officeart/2005/8/layout/cycle4#1"/>
    <dgm:cxn modelId="{CAA58F9F-E7CE-4FB3-AF3C-156AAC614225}" type="presParOf" srcId="{A4A44191-A5F3-4EBF-9905-907E5411F7D0}" destId="{AE1A24D0-77EB-4807-8253-497B0BA9F0B8}" srcOrd="1" destOrd="0" presId="urn:microsoft.com/office/officeart/2005/8/layout/cycle4#1"/>
    <dgm:cxn modelId="{D98BE6E7-D972-4A14-B88A-2A81DB66DCFE}" type="presParOf" srcId="{124C80DD-8500-4AA7-B257-7C865FD76541}" destId="{37989CDB-44E1-4AD6-A3F8-08AC18A9DFC9}" srcOrd="1" destOrd="0" presId="urn:microsoft.com/office/officeart/2005/8/layout/cycle4#1"/>
    <dgm:cxn modelId="{F553BB42-933C-4AD6-AF28-A19AF1040AEC}" type="presParOf" srcId="{37989CDB-44E1-4AD6-A3F8-08AC18A9DFC9}" destId="{9C4144E4-4148-406F-AFC9-D1E63E1EF682}" srcOrd="0" destOrd="0" presId="urn:microsoft.com/office/officeart/2005/8/layout/cycle4#1"/>
    <dgm:cxn modelId="{457ED99E-1A00-4981-9371-DFEFD8692DCF}" type="presParOf" srcId="{37989CDB-44E1-4AD6-A3F8-08AC18A9DFC9}" destId="{EA3C6ED2-47C9-44B0-B9B4-97011D011309}" srcOrd="1" destOrd="0" presId="urn:microsoft.com/office/officeart/2005/8/layout/cycle4#1"/>
    <dgm:cxn modelId="{EBDEE3E0-4D1B-430C-A0B4-B4911D44DF5E}" type="presParOf" srcId="{124C80DD-8500-4AA7-B257-7C865FD76541}" destId="{07B90D17-35BC-47AB-87C7-8E408DA25401}" srcOrd="2" destOrd="0" presId="urn:microsoft.com/office/officeart/2005/8/layout/cycle4#1"/>
    <dgm:cxn modelId="{9A2959C4-D353-4BDF-AC7C-ED8BB7D6F476}" type="presParOf" srcId="{07B90D17-35BC-47AB-87C7-8E408DA25401}" destId="{2B53949C-6EAF-4D9F-9A1C-B7CA2579BF22}" srcOrd="0" destOrd="0" presId="urn:microsoft.com/office/officeart/2005/8/layout/cycle4#1"/>
    <dgm:cxn modelId="{9FF8064B-8E8E-4ABE-A1E2-37812AFA0B5B}" type="presParOf" srcId="{07B90D17-35BC-47AB-87C7-8E408DA25401}" destId="{D3EA0EBB-4E7F-4334-9A98-2210C93111CB}" srcOrd="1" destOrd="0" presId="urn:microsoft.com/office/officeart/2005/8/layout/cycle4#1"/>
    <dgm:cxn modelId="{2A06BD49-F29A-4060-A865-52ED6A37C970}" type="presParOf" srcId="{124C80DD-8500-4AA7-B257-7C865FD76541}" destId="{2D56E6B8-16A8-44C9-9E99-F4AB004E7462}" srcOrd="3" destOrd="0" presId="urn:microsoft.com/office/officeart/2005/8/layout/cycle4#1"/>
    <dgm:cxn modelId="{2443C8D9-3D95-4DF8-B629-94F243E89BB9}" type="presParOf" srcId="{2D56E6B8-16A8-44C9-9E99-F4AB004E7462}" destId="{046C6A8F-3424-4B35-B05F-4AABBFADA94C}" srcOrd="0" destOrd="0" presId="urn:microsoft.com/office/officeart/2005/8/layout/cycle4#1"/>
    <dgm:cxn modelId="{F0BEB444-F14C-44E8-8540-733E5C8920EA}" type="presParOf" srcId="{2D56E6B8-16A8-44C9-9E99-F4AB004E7462}" destId="{2910D146-FDF6-4BFF-87E4-EC8691EC075C}" srcOrd="1" destOrd="0" presId="urn:microsoft.com/office/officeart/2005/8/layout/cycle4#1"/>
    <dgm:cxn modelId="{70322F0F-B5E9-4AD7-A91D-2814B8E1F610}" type="presParOf" srcId="{124C80DD-8500-4AA7-B257-7C865FD76541}" destId="{F8B73B99-F5D8-427B-B73D-D3D5FA0EC0CC}" srcOrd="4" destOrd="0" presId="urn:microsoft.com/office/officeart/2005/8/layout/cycle4#1"/>
    <dgm:cxn modelId="{A220B8D4-24FD-4021-A7AB-87B8001BB6C6}" type="presParOf" srcId="{C83C7E70-4F8D-462B-B8E3-4D40EAFF836A}" destId="{7B3BF921-F1CF-473A-A212-0927E172E31C}" srcOrd="1" destOrd="0" presId="urn:microsoft.com/office/officeart/2005/8/layout/cycle4#1"/>
    <dgm:cxn modelId="{40B8F614-5F08-4DE2-A7CF-0713109B8A72}" type="presParOf" srcId="{7B3BF921-F1CF-473A-A212-0927E172E31C}" destId="{A06FD2B2-ECBC-4471-BB8A-3A43ACAA0E7B}" srcOrd="0" destOrd="0" presId="urn:microsoft.com/office/officeart/2005/8/layout/cycle4#1"/>
    <dgm:cxn modelId="{0B1C6362-C6A3-42FC-8B8B-C376865C478F}" type="presParOf" srcId="{7B3BF921-F1CF-473A-A212-0927E172E31C}" destId="{02B06A6D-84C8-4306-9140-DBA1B2C19FF3}" srcOrd="1" destOrd="0" presId="urn:microsoft.com/office/officeart/2005/8/layout/cycle4#1"/>
    <dgm:cxn modelId="{81F8A754-A98E-4A55-9E38-E4D6AEFBD192}" type="presParOf" srcId="{7B3BF921-F1CF-473A-A212-0927E172E31C}" destId="{9B27082A-94AC-4847-A9A3-27453FD11E07}" srcOrd="2" destOrd="0" presId="urn:microsoft.com/office/officeart/2005/8/layout/cycle4#1"/>
    <dgm:cxn modelId="{5690DF1F-BA3C-4060-9188-47B9E4053A6D}" type="presParOf" srcId="{7B3BF921-F1CF-473A-A212-0927E172E31C}" destId="{4F5E3298-C6F2-4E16-BDCD-C35807494BAE}" srcOrd="3" destOrd="0" presId="urn:microsoft.com/office/officeart/2005/8/layout/cycle4#1"/>
    <dgm:cxn modelId="{5B6A08B6-10F7-4598-A781-2694644B79AF}" type="presParOf" srcId="{7B3BF921-F1CF-473A-A212-0927E172E31C}" destId="{059E39A3-E9B7-4803-B372-50445F79A75F}" srcOrd="4" destOrd="0" presId="urn:microsoft.com/office/officeart/2005/8/layout/cycle4#1"/>
    <dgm:cxn modelId="{5C7C5AB9-C908-49BF-94E6-944DA9C40D14}" type="presParOf" srcId="{C83C7E70-4F8D-462B-B8E3-4D40EAFF836A}" destId="{FC806F5F-1256-43AD-A3E2-876B1D024333}" srcOrd="2" destOrd="0" presId="urn:microsoft.com/office/officeart/2005/8/layout/cycle4#1"/>
    <dgm:cxn modelId="{2AE3074E-F57F-4F55-9141-F48AB572ED3A}" type="presParOf" srcId="{C83C7E70-4F8D-462B-B8E3-4D40EAFF836A}" destId="{AAABEBB2-07C8-475F-9048-254A2311AAF3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21899F-F2CC-4577-8185-762AABDFAAA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BB0B092-EBE4-4E0F-A4F1-EFDABD40236E}">
      <dgm:prSet phldrT="[Texto]" custT="1"/>
      <dgm:spPr>
        <a:solidFill>
          <a:schemeClr val="accent5"/>
        </a:solidFill>
      </dgm:spPr>
      <dgm:t>
        <a:bodyPr/>
        <a:lstStyle/>
        <a:p>
          <a:r>
            <a:rPr lang="es-ES" sz="2000" b="1" dirty="0" smtClean="0"/>
            <a:t>LOES</a:t>
          </a:r>
          <a:r>
            <a:rPr lang="es-ES" sz="1500" b="1" dirty="0" smtClean="0"/>
            <a:t> </a:t>
          </a:r>
          <a:endParaRPr lang="es-ES" sz="1500" b="1" dirty="0"/>
        </a:p>
      </dgm:t>
    </dgm:pt>
    <dgm:pt modelId="{E8FF75B3-7636-4B61-B131-87CDE6F707CD}" type="parTrans" cxnId="{5A87C037-35A7-4659-9DEF-7FBB70065ACF}">
      <dgm:prSet/>
      <dgm:spPr/>
      <dgm:t>
        <a:bodyPr/>
        <a:lstStyle/>
        <a:p>
          <a:endParaRPr lang="es-ES"/>
        </a:p>
      </dgm:t>
    </dgm:pt>
    <dgm:pt modelId="{4CBAFE6F-E93A-4653-ADDB-1182844815C3}" type="sibTrans" cxnId="{5A87C037-35A7-4659-9DEF-7FBB70065ACF}">
      <dgm:prSet/>
      <dgm:spPr/>
      <dgm:t>
        <a:bodyPr/>
        <a:lstStyle/>
        <a:p>
          <a:endParaRPr lang="es-ES"/>
        </a:p>
      </dgm:t>
    </dgm:pt>
    <dgm:pt modelId="{22D088FD-A214-4B82-98E6-9F739D749976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ES" sz="2000" b="1" dirty="0" smtClean="0"/>
            <a:t>REGLAMENTO GENERAL A LA LOES</a:t>
          </a:r>
          <a:endParaRPr lang="es-ES" sz="2000" b="1" dirty="0"/>
        </a:p>
      </dgm:t>
    </dgm:pt>
    <dgm:pt modelId="{805D75F3-4EC1-4173-B1B2-B7C22B3E24BB}" type="parTrans" cxnId="{66FE21F3-720A-4606-B8F9-E6420BCE4069}">
      <dgm:prSet/>
      <dgm:spPr/>
      <dgm:t>
        <a:bodyPr/>
        <a:lstStyle/>
        <a:p>
          <a:endParaRPr lang="es-ES"/>
        </a:p>
      </dgm:t>
    </dgm:pt>
    <dgm:pt modelId="{457988D1-58F3-4A86-8BB4-C8FC5D3E648D}" type="sibTrans" cxnId="{66FE21F3-720A-4606-B8F9-E6420BCE4069}">
      <dgm:prSet/>
      <dgm:spPr/>
      <dgm:t>
        <a:bodyPr/>
        <a:lstStyle/>
        <a:p>
          <a:endParaRPr lang="es-ES"/>
        </a:p>
      </dgm:t>
    </dgm:pt>
    <dgm:pt modelId="{8EFE2773-8EAB-4A32-850E-3060D8B06CCC}">
      <dgm:prSet/>
      <dgm:spPr/>
      <dgm:t>
        <a:bodyPr/>
        <a:lstStyle/>
        <a:p>
          <a:pPr marL="0" indent="0" algn="just"/>
          <a:r>
            <a:rPr lang="es-ES" b="1" dirty="0" smtClean="0"/>
            <a:t>Art. 81:</a:t>
          </a:r>
          <a:r>
            <a:rPr lang="es-ES" b="0" dirty="0" smtClean="0"/>
            <a:t> El ingreso a las IES públicas, estará regulado a través del Sistema de Nivelación y Admisión.  La SENESCYT coordinará con el Ministerio de Educación la articulación entre el nivel bachiller y la ES pública. </a:t>
          </a:r>
          <a:endParaRPr lang="es-ES" dirty="0"/>
        </a:p>
      </dgm:t>
    </dgm:pt>
    <dgm:pt modelId="{8FA14A43-6797-484D-A729-F9FECCECACFC}" type="parTrans" cxnId="{BEDEB96C-CFAD-4D85-9423-54079EE55C7A}">
      <dgm:prSet/>
      <dgm:spPr/>
      <dgm:t>
        <a:bodyPr/>
        <a:lstStyle/>
        <a:p>
          <a:endParaRPr lang="es-ES"/>
        </a:p>
      </dgm:t>
    </dgm:pt>
    <dgm:pt modelId="{BB291C9C-C569-424F-8A4C-BCCE58235533}" type="sibTrans" cxnId="{BEDEB96C-CFAD-4D85-9423-54079EE55C7A}">
      <dgm:prSet/>
      <dgm:spPr/>
      <dgm:t>
        <a:bodyPr/>
        <a:lstStyle/>
        <a:p>
          <a:endParaRPr lang="es-ES"/>
        </a:p>
      </dgm:t>
    </dgm:pt>
    <dgm:pt modelId="{4FFD202B-B979-4960-AD82-B9C954899C48}">
      <dgm:prSet/>
      <dgm:spPr/>
      <dgm:t>
        <a:bodyPr/>
        <a:lstStyle/>
        <a:p>
          <a:pPr algn="just"/>
          <a:r>
            <a:rPr lang="es-ES" b="1" i="1" dirty="0" smtClean="0"/>
            <a:t>Art. 3.- </a:t>
          </a:r>
          <a:r>
            <a:rPr lang="es-ES" b="0" i="0" dirty="0" smtClean="0"/>
            <a:t>El SNNA tendrá dos componentes:</a:t>
          </a:r>
          <a:endParaRPr lang="es-ES" i="0" dirty="0"/>
        </a:p>
      </dgm:t>
    </dgm:pt>
    <dgm:pt modelId="{DFCF284C-0FAC-47FE-99DD-417378D3D214}" type="parTrans" cxnId="{6B4E2F17-CC81-42B2-B1CE-CC7852D5743F}">
      <dgm:prSet/>
      <dgm:spPr/>
      <dgm:t>
        <a:bodyPr/>
        <a:lstStyle/>
        <a:p>
          <a:endParaRPr lang="es-ES"/>
        </a:p>
      </dgm:t>
    </dgm:pt>
    <dgm:pt modelId="{5FFF10DA-8594-497D-AE14-F8BE5F104E98}" type="sibTrans" cxnId="{6B4E2F17-CC81-42B2-B1CE-CC7852D5743F}">
      <dgm:prSet/>
      <dgm:spPr/>
      <dgm:t>
        <a:bodyPr/>
        <a:lstStyle/>
        <a:p>
          <a:endParaRPr lang="es-ES"/>
        </a:p>
      </dgm:t>
    </dgm:pt>
    <dgm:pt modelId="{90D76AB3-2A49-459F-8B72-A4DCC1AAFA2C}">
      <dgm:prSet/>
      <dgm:spPr/>
      <dgm:t>
        <a:bodyPr/>
        <a:lstStyle/>
        <a:p>
          <a:pPr algn="just"/>
          <a:r>
            <a:rPr lang="es-ES" b="1" dirty="0" smtClean="0"/>
            <a:t>Disposición Transitoria Quinta.-</a:t>
          </a:r>
          <a:endParaRPr lang="es-ES" b="0" dirty="0"/>
        </a:p>
      </dgm:t>
    </dgm:pt>
    <dgm:pt modelId="{07D6B129-8D9B-4B92-8FA0-1EF6D9EB26D6}" type="parTrans" cxnId="{C37FE973-3980-4702-93A8-2B6E0B7B6479}">
      <dgm:prSet/>
      <dgm:spPr/>
      <dgm:t>
        <a:bodyPr/>
        <a:lstStyle/>
        <a:p>
          <a:endParaRPr lang="es-ES"/>
        </a:p>
      </dgm:t>
    </dgm:pt>
    <dgm:pt modelId="{6EB09A0A-CA4A-4DFF-BF83-E0C50BDE5469}" type="sibTrans" cxnId="{C37FE973-3980-4702-93A8-2B6E0B7B6479}">
      <dgm:prSet/>
      <dgm:spPr/>
      <dgm:t>
        <a:bodyPr/>
        <a:lstStyle/>
        <a:p>
          <a:endParaRPr lang="es-ES"/>
        </a:p>
      </dgm:t>
    </dgm:pt>
    <dgm:pt modelId="{F0CB0952-6240-4C3B-ADF1-89B56156FF24}">
      <dgm:prSet/>
      <dgm:spPr/>
      <dgm:t>
        <a:bodyPr/>
        <a:lstStyle/>
        <a:p>
          <a:pPr algn="just"/>
          <a:r>
            <a:rPr lang="es-ES" b="0" dirty="0" smtClean="0"/>
            <a:t>Obligación del período académico de nivelación, organizado por las IES.</a:t>
          </a:r>
          <a:endParaRPr lang="es-ES" b="0" dirty="0"/>
        </a:p>
      </dgm:t>
    </dgm:pt>
    <dgm:pt modelId="{BB79C345-59F6-466B-AB9B-B2BF5A0FB202}" type="parTrans" cxnId="{A8475FBC-39A0-4782-9C08-361862A2EE5B}">
      <dgm:prSet/>
      <dgm:spPr/>
      <dgm:t>
        <a:bodyPr/>
        <a:lstStyle/>
        <a:p>
          <a:endParaRPr lang="es-ES"/>
        </a:p>
      </dgm:t>
    </dgm:pt>
    <dgm:pt modelId="{B6882FAB-E683-4965-B5BF-E77879440960}" type="sibTrans" cxnId="{A8475FBC-39A0-4782-9C08-361862A2EE5B}">
      <dgm:prSet/>
      <dgm:spPr/>
      <dgm:t>
        <a:bodyPr/>
        <a:lstStyle/>
        <a:p>
          <a:endParaRPr lang="es-ES"/>
        </a:p>
      </dgm:t>
    </dgm:pt>
    <dgm:pt modelId="{FAA2D6AA-D4AC-45C5-9939-4EA608CE72E3}">
      <dgm:prSet/>
      <dgm:spPr/>
      <dgm:t>
        <a:bodyPr/>
        <a:lstStyle/>
        <a:p>
          <a:pPr algn="just"/>
          <a:r>
            <a:rPr lang="es-ES" b="0" dirty="0" smtClean="0"/>
            <a:t>Examen de evaluación de conocimientos con fines de exoneración del  período de nivelación, organizado por las IES.</a:t>
          </a:r>
          <a:endParaRPr lang="es-ES" b="0" dirty="0"/>
        </a:p>
      </dgm:t>
    </dgm:pt>
    <dgm:pt modelId="{0ADED077-A43F-4BCD-99BE-5F47B2E8B34B}" type="parTrans" cxnId="{0025BF7F-988F-4014-AD3B-59CAC6CB6C2E}">
      <dgm:prSet/>
      <dgm:spPr/>
      <dgm:t>
        <a:bodyPr/>
        <a:lstStyle/>
        <a:p>
          <a:endParaRPr lang="es-ES"/>
        </a:p>
      </dgm:t>
    </dgm:pt>
    <dgm:pt modelId="{377A29EC-A6D2-4526-8C51-BE32E41EB97E}" type="sibTrans" cxnId="{0025BF7F-988F-4014-AD3B-59CAC6CB6C2E}">
      <dgm:prSet/>
      <dgm:spPr/>
      <dgm:t>
        <a:bodyPr/>
        <a:lstStyle/>
        <a:p>
          <a:endParaRPr lang="es-ES"/>
        </a:p>
      </dgm:t>
    </dgm:pt>
    <dgm:pt modelId="{B94A824F-5D5A-4724-96AA-657994273CE2}">
      <dgm:prSet/>
      <dgm:spPr/>
      <dgm:t>
        <a:bodyPr/>
        <a:lstStyle/>
        <a:p>
          <a:pPr marL="0" indent="0" algn="just"/>
          <a:r>
            <a:rPr lang="es-ES" b="1" dirty="0" smtClean="0"/>
            <a:t>Art. 77.- </a:t>
          </a:r>
          <a:r>
            <a:rPr lang="es-ES" b="0" i="0" dirty="0" smtClean="0"/>
            <a:t>Las IES establecerán programas de becas o ayudas económicas que apoyen al 10% del número de estudiantes.</a:t>
          </a:r>
          <a:endParaRPr lang="es-ES" b="0" i="0" dirty="0"/>
        </a:p>
      </dgm:t>
    </dgm:pt>
    <dgm:pt modelId="{ED44A4C3-F1B6-4340-AFB2-49569A9E49BA}" type="parTrans" cxnId="{B0BB25BD-527C-47BF-BB97-9A529280BBC6}">
      <dgm:prSet/>
      <dgm:spPr/>
      <dgm:t>
        <a:bodyPr/>
        <a:lstStyle/>
        <a:p>
          <a:endParaRPr lang="es-ES"/>
        </a:p>
      </dgm:t>
    </dgm:pt>
    <dgm:pt modelId="{C4462FD1-E042-4AF8-8F24-916ED1D6C29F}" type="sibTrans" cxnId="{B0BB25BD-527C-47BF-BB97-9A529280BBC6}">
      <dgm:prSet/>
      <dgm:spPr/>
      <dgm:t>
        <a:bodyPr/>
        <a:lstStyle/>
        <a:p>
          <a:endParaRPr lang="es-ES"/>
        </a:p>
      </dgm:t>
    </dgm:pt>
    <dgm:pt modelId="{095E7601-E335-48BE-B25A-255D5F50A4B6}">
      <dgm:prSet/>
      <dgm:spPr/>
      <dgm:t>
        <a:bodyPr/>
        <a:lstStyle/>
        <a:p>
          <a:pPr algn="just"/>
          <a:r>
            <a:rPr lang="es-ES" b="0" i="0" dirty="0" smtClean="0"/>
            <a:t>Admisión.- que será permanente y establecerá un sistema nacional unificado de inscripciones, evaluación y asignación de cupos en función al mérito.</a:t>
          </a:r>
          <a:endParaRPr lang="es-ES" i="0" dirty="0"/>
        </a:p>
      </dgm:t>
    </dgm:pt>
    <dgm:pt modelId="{05E8C34E-16D7-4495-854E-F9E7A57F804C}" type="parTrans" cxnId="{D729207E-D392-48E5-A6E2-BB03563F17F9}">
      <dgm:prSet/>
      <dgm:spPr/>
      <dgm:t>
        <a:bodyPr/>
        <a:lstStyle/>
        <a:p>
          <a:endParaRPr lang="es-ES"/>
        </a:p>
      </dgm:t>
    </dgm:pt>
    <dgm:pt modelId="{81F35274-5CF9-49B4-8E4D-933C4B36AA65}" type="sibTrans" cxnId="{D729207E-D392-48E5-A6E2-BB03563F17F9}">
      <dgm:prSet/>
      <dgm:spPr/>
      <dgm:t>
        <a:bodyPr/>
        <a:lstStyle/>
        <a:p>
          <a:endParaRPr lang="es-ES"/>
        </a:p>
      </dgm:t>
    </dgm:pt>
    <dgm:pt modelId="{0115BBFE-5715-44E0-99D7-79D978F8264E}">
      <dgm:prSet/>
      <dgm:spPr/>
      <dgm:t>
        <a:bodyPr/>
        <a:lstStyle/>
        <a:p>
          <a:pPr algn="just"/>
          <a:r>
            <a:rPr lang="es-ES" b="0" i="0" dirty="0" smtClean="0"/>
            <a:t>Nivelación.- tomará en cuenta la heterogeneidad en la formación del bachillerato y/o las características de las carreras universitarias. </a:t>
          </a:r>
          <a:endParaRPr lang="es-ES" i="0" dirty="0"/>
        </a:p>
      </dgm:t>
    </dgm:pt>
    <dgm:pt modelId="{76D07E04-8462-4DD7-A79A-F6A2DC4594A9}" type="parTrans" cxnId="{2D0A7D03-E21B-4044-A16B-FBEB9C7345B1}">
      <dgm:prSet/>
      <dgm:spPr/>
      <dgm:t>
        <a:bodyPr/>
        <a:lstStyle/>
        <a:p>
          <a:endParaRPr lang="es-ES"/>
        </a:p>
      </dgm:t>
    </dgm:pt>
    <dgm:pt modelId="{728B9CF5-1F5D-453F-8569-4FA54AF5B74B}" type="sibTrans" cxnId="{2D0A7D03-E21B-4044-A16B-FBEB9C7345B1}">
      <dgm:prSet/>
      <dgm:spPr/>
      <dgm:t>
        <a:bodyPr/>
        <a:lstStyle/>
        <a:p>
          <a:endParaRPr lang="es-ES"/>
        </a:p>
      </dgm:t>
    </dgm:pt>
    <dgm:pt modelId="{FE820566-D325-4357-BA5D-EC655E16D9E2}">
      <dgm:prSet/>
      <dgm:spPr/>
      <dgm:t>
        <a:bodyPr/>
        <a:lstStyle/>
        <a:p>
          <a:pPr marL="0" indent="0" algn="just"/>
          <a:r>
            <a:rPr lang="es-ES" b="1" i="0" dirty="0" smtClean="0"/>
            <a:t>Art. 78.- </a:t>
          </a:r>
          <a:r>
            <a:rPr lang="es-ES" b="0" i="0" dirty="0" smtClean="0"/>
            <a:t>La SENESCYT definirá el concepto de beca. </a:t>
          </a:r>
          <a:endParaRPr lang="es-ES" b="0" i="0" dirty="0"/>
        </a:p>
      </dgm:t>
    </dgm:pt>
    <dgm:pt modelId="{B578A03D-C692-4F74-AD7B-9E0E9F29A909}" type="parTrans" cxnId="{68FD7C96-8338-4D8A-BDB6-F26C718B038F}">
      <dgm:prSet/>
      <dgm:spPr/>
      <dgm:t>
        <a:bodyPr/>
        <a:lstStyle/>
        <a:p>
          <a:endParaRPr lang="es-ES"/>
        </a:p>
      </dgm:t>
    </dgm:pt>
    <dgm:pt modelId="{710BA17C-089B-46D2-BA37-9F1672BB498F}" type="sibTrans" cxnId="{68FD7C96-8338-4D8A-BDB6-F26C718B038F}">
      <dgm:prSet/>
      <dgm:spPr/>
      <dgm:t>
        <a:bodyPr/>
        <a:lstStyle/>
        <a:p>
          <a:endParaRPr lang="es-ES"/>
        </a:p>
      </dgm:t>
    </dgm:pt>
    <dgm:pt modelId="{E0DF4BB6-5502-499B-88CD-C043D476A941}">
      <dgm:prSet/>
      <dgm:spPr/>
      <dgm:t>
        <a:bodyPr/>
        <a:lstStyle/>
        <a:p>
          <a:pPr marL="0" indent="0" algn="just"/>
          <a:r>
            <a:rPr lang="es-ES" b="1" dirty="0" smtClean="0"/>
            <a:t>Art. 183, </a:t>
          </a:r>
          <a:r>
            <a:rPr lang="es-ES" b="0" dirty="0" smtClean="0"/>
            <a:t>competencias de la SENESCYT</a:t>
          </a:r>
          <a:r>
            <a:rPr lang="es-ES" b="1" dirty="0" smtClean="0"/>
            <a:t>: literal e : </a:t>
          </a:r>
          <a:r>
            <a:rPr lang="es-ES" b="0" dirty="0" smtClean="0"/>
            <a:t>Diseñar, implementar, administrar y coordinar el Sistema de Nivelación y Admisión; y </a:t>
          </a:r>
          <a:r>
            <a:rPr lang="es-ES" b="1" dirty="0" smtClean="0"/>
            <a:t>literal f: instrumentar </a:t>
          </a:r>
          <a:r>
            <a:rPr lang="es-ES" b="0" dirty="0" smtClean="0"/>
            <a:t>la política de becas para la ES.</a:t>
          </a:r>
          <a:endParaRPr lang="es-ES" b="0" i="0" dirty="0"/>
        </a:p>
      </dgm:t>
    </dgm:pt>
    <dgm:pt modelId="{6E688A63-DC95-415B-8D77-530393F64829}" type="parTrans" cxnId="{ADD4FFCD-D175-43B1-92A9-C8FA90950E2C}">
      <dgm:prSet/>
      <dgm:spPr/>
      <dgm:t>
        <a:bodyPr/>
        <a:lstStyle/>
        <a:p>
          <a:endParaRPr lang="es-ES"/>
        </a:p>
      </dgm:t>
    </dgm:pt>
    <dgm:pt modelId="{9F5C6234-8995-4A35-B14C-7A368F78DBFA}" type="sibTrans" cxnId="{ADD4FFCD-D175-43B1-92A9-C8FA90950E2C}">
      <dgm:prSet/>
      <dgm:spPr/>
      <dgm:t>
        <a:bodyPr/>
        <a:lstStyle/>
        <a:p>
          <a:endParaRPr lang="es-ES"/>
        </a:p>
      </dgm:t>
    </dgm:pt>
    <dgm:pt modelId="{E8646E3F-3616-4FE8-8483-86C822C62E44}" type="pres">
      <dgm:prSet presAssocID="{3F21899F-F2CC-4577-8185-762AABDFAAA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9C9BE25-8576-4D52-AC99-04431C5BE154}" type="pres">
      <dgm:prSet presAssocID="{2BB0B092-EBE4-4E0F-A4F1-EFDABD40236E}" presName="parentLin" presStyleCnt="0"/>
      <dgm:spPr/>
    </dgm:pt>
    <dgm:pt modelId="{F998FA8B-C827-4C95-A2D1-15A80C748026}" type="pres">
      <dgm:prSet presAssocID="{2BB0B092-EBE4-4E0F-A4F1-EFDABD40236E}" presName="parentLeftMargin" presStyleLbl="node1" presStyleIdx="0" presStyleCnt="2"/>
      <dgm:spPr/>
      <dgm:t>
        <a:bodyPr/>
        <a:lstStyle/>
        <a:p>
          <a:endParaRPr lang="es-EC"/>
        </a:p>
      </dgm:t>
    </dgm:pt>
    <dgm:pt modelId="{EC2B97A0-D34D-46E1-AFDF-BBADCDB8142A}" type="pres">
      <dgm:prSet presAssocID="{2BB0B092-EBE4-4E0F-A4F1-EFDABD40236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36C870F-1606-4E6D-BFD1-96E8974C0D41}" type="pres">
      <dgm:prSet presAssocID="{2BB0B092-EBE4-4E0F-A4F1-EFDABD40236E}" presName="negativeSpace" presStyleCnt="0"/>
      <dgm:spPr/>
    </dgm:pt>
    <dgm:pt modelId="{203AB48E-FC15-484F-B8AD-6150903867F1}" type="pres">
      <dgm:prSet presAssocID="{2BB0B092-EBE4-4E0F-A4F1-EFDABD40236E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C1FFD1-4B3A-439F-BF42-157B5396E0D7}" type="pres">
      <dgm:prSet presAssocID="{4CBAFE6F-E93A-4653-ADDB-1182844815C3}" presName="spaceBetweenRectangles" presStyleCnt="0"/>
      <dgm:spPr/>
    </dgm:pt>
    <dgm:pt modelId="{F6C10435-C934-4B1C-868F-671214CB3BDF}" type="pres">
      <dgm:prSet presAssocID="{22D088FD-A214-4B82-98E6-9F739D749976}" presName="parentLin" presStyleCnt="0"/>
      <dgm:spPr/>
    </dgm:pt>
    <dgm:pt modelId="{326F05EB-E66A-47D1-8BFF-11685247A1BA}" type="pres">
      <dgm:prSet presAssocID="{22D088FD-A214-4B82-98E6-9F739D749976}" presName="parentLeftMargin" presStyleLbl="node1" presStyleIdx="0" presStyleCnt="2"/>
      <dgm:spPr/>
      <dgm:t>
        <a:bodyPr/>
        <a:lstStyle/>
        <a:p>
          <a:endParaRPr lang="es-EC"/>
        </a:p>
      </dgm:t>
    </dgm:pt>
    <dgm:pt modelId="{C697E4AB-D88A-4F9E-AB5D-F0DF8322B76E}" type="pres">
      <dgm:prSet presAssocID="{22D088FD-A214-4B82-98E6-9F739D74997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79C883-275A-418E-B2EA-1D355EF3D7C7}" type="pres">
      <dgm:prSet presAssocID="{22D088FD-A214-4B82-98E6-9F739D749976}" presName="negativeSpace" presStyleCnt="0"/>
      <dgm:spPr/>
    </dgm:pt>
    <dgm:pt modelId="{E786D8F6-276B-4A43-81AB-D2563698294E}" type="pres">
      <dgm:prSet presAssocID="{22D088FD-A214-4B82-98E6-9F739D749976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116BBD3-882D-4841-A288-4DF3912F803A}" type="presOf" srcId="{22D088FD-A214-4B82-98E6-9F739D749976}" destId="{C697E4AB-D88A-4F9E-AB5D-F0DF8322B76E}" srcOrd="1" destOrd="0" presId="urn:microsoft.com/office/officeart/2005/8/layout/list1"/>
    <dgm:cxn modelId="{5A87C037-35A7-4659-9DEF-7FBB70065ACF}" srcId="{3F21899F-F2CC-4577-8185-762AABDFAAA4}" destId="{2BB0B092-EBE4-4E0F-A4F1-EFDABD40236E}" srcOrd="0" destOrd="0" parTransId="{E8FF75B3-7636-4B61-B131-87CDE6F707CD}" sibTransId="{4CBAFE6F-E93A-4653-ADDB-1182844815C3}"/>
    <dgm:cxn modelId="{BEDEB96C-CFAD-4D85-9423-54079EE55C7A}" srcId="{2BB0B092-EBE4-4E0F-A4F1-EFDABD40236E}" destId="{8EFE2773-8EAB-4A32-850E-3060D8B06CCC}" srcOrd="0" destOrd="0" parTransId="{8FA14A43-6797-484D-A729-F9FECCECACFC}" sibTransId="{BB291C9C-C569-424F-8A4C-BCCE58235533}"/>
    <dgm:cxn modelId="{631D7FA7-BA2A-4033-8847-628CA7FE10F7}" type="presOf" srcId="{B94A824F-5D5A-4724-96AA-657994273CE2}" destId="{203AB48E-FC15-484F-B8AD-6150903867F1}" srcOrd="0" destOrd="1" presId="urn:microsoft.com/office/officeart/2005/8/layout/list1"/>
    <dgm:cxn modelId="{D729207E-D392-48E5-A6E2-BB03563F17F9}" srcId="{22D088FD-A214-4B82-98E6-9F739D749976}" destId="{095E7601-E335-48BE-B25A-255D5F50A4B6}" srcOrd="1" destOrd="0" parTransId="{05E8C34E-16D7-4495-854E-F9E7A57F804C}" sibTransId="{81F35274-5CF9-49B4-8E4D-933C4B36AA65}"/>
    <dgm:cxn modelId="{34527C85-3747-4DEC-B96A-AA16B2DE72F5}" type="presOf" srcId="{0115BBFE-5715-44E0-99D7-79D978F8264E}" destId="{E786D8F6-276B-4A43-81AB-D2563698294E}" srcOrd="0" destOrd="2" presId="urn:microsoft.com/office/officeart/2005/8/layout/list1"/>
    <dgm:cxn modelId="{A8475FBC-39A0-4782-9C08-361862A2EE5B}" srcId="{22D088FD-A214-4B82-98E6-9F739D749976}" destId="{F0CB0952-6240-4C3B-ADF1-89B56156FF24}" srcOrd="4" destOrd="0" parTransId="{BB79C345-59F6-466B-AB9B-B2BF5A0FB202}" sibTransId="{B6882FAB-E683-4965-B5BF-E77879440960}"/>
    <dgm:cxn modelId="{B0BB25BD-527C-47BF-BB97-9A529280BBC6}" srcId="{2BB0B092-EBE4-4E0F-A4F1-EFDABD40236E}" destId="{B94A824F-5D5A-4724-96AA-657994273CE2}" srcOrd="1" destOrd="0" parTransId="{ED44A4C3-F1B6-4340-AFB2-49569A9E49BA}" sibTransId="{C4462FD1-E042-4AF8-8F24-916ED1D6C29F}"/>
    <dgm:cxn modelId="{C37FE973-3980-4702-93A8-2B6E0B7B6479}" srcId="{22D088FD-A214-4B82-98E6-9F739D749976}" destId="{90D76AB3-2A49-459F-8B72-A4DCC1AAFA2C}" srcOrd="3" destOrd="0" parTransId="{07D6B129-8D9B-4B92-8FA0-1EF6D9EB26D6}" sibTransId="{6EB09A0A-CA4A-4DFF-BF83-E0C50BDE5469}"/>
    <dgm:cxn modelId="{20ACD5E2-41CE-4A0E-B480-7970D183E8E5}" type="presOf" srcId="{2BB0B092-EBE4-4E0F-A4F1-EFDABD40236E}" destId="{EC2B97A0-D34D-46E1-AFDF-BBADCDB8142A}" srcOrd="1" destOrd="0" presId="urn:microsoft.com/office/officeart/2005/8/layout/list1"/>
    <dgm:cxn modelId="{9969B313-63EC-461E-A854-EF27B9A125F3}" type="presOf" srcId="{90D76AB3-2A49-459F-8B72-A4DCC1AAFA2C}" destId="{E786D8F6-276B-4A43-81AB-D2563698294E}" srcOrd="0" destOrd="3" presId="urn:microsoft.com/office/officeart/2005/8/layout/list1"/>
    <dgm:cxn modelId="{ADD4FFCD-D175-43B1-92A9-C8FA90950E2C}" srcId="{2BB0B092-EBE4-4E0F-A4F1-EFDABD40236E}" destId="{E0DF4BB6-5502-499B-88CD-C043D476A941}" srcOrd="3" destOrd="0" parTransId="{6E688A63-DC95-415B-8D77-530393F64829}" sibTransId="{9F5C6234-8995-4A35-B14C-7A368F78DBFA}"/>
    <dgm:cxn modelId="{5C358856-6010-46BA-BF15-1B473D2F2E92}" type="presOf" srcId="{8EFE2773-8EAB-4A32-850E-3060D8B06CCC}" destId="{203AB48E-FC15-484F-B8AD-6150903867F1}" srcOrd="0" destOrd="0" presId="urn:microsoft.com/office/officeart/2005/8/layout/list1"/>
    <dgm:cxn modelId="{0025BF7F-988F-4014-AD3B-59CAC6CB6C2E}" srcId="{22D088FD-A214-4B82-98E6-9F739D749976}" destId="{FAA2D6AA-D4AC-45C5-9939-4EA608CE72E3}" srcOrd="5" destOrd="0" parTransId="{0ADED077-A43F-4BCD-99BE-5F47B2E8B34B}" sibTransId="{377A29EC-A6D2-4526-8C51-BE32E41EB97E}"/>
    <dgm:cxn modelId="{1EEA9D9D-1ED5-4DE6-972E-20E7CC516A6F}" type="presOf" srcId="{FE820566-D325-4357-BA5D-EC655E16D9E2}" destId="{203AB48E-FC15-484F-B8AD-6150903867F1}" srcOrd="0" destOrd="2" presId="urn:microsoft.com/office/officeart/2005/8/layout/list1"/>
    <dgm:cxn modelId="{442C507E-38AC-4927-BB85-C6A5B4164C02}" type="presOf" srcId="{2BB0B092-EBE4-4E0F-A4F1-EFDABD40236E}" destId="{F998FA8B-C827-4C95-A2D1-15A80C748026}" srcOrd="0" destOrd="0" presId="urn:microsoft.com/office/officeart/2005/8/layout/list1"/>
    <dgm:cxn modelId="{1C90C3C3-785D-4975-87CB-46CB73D822CC}" type="presOf" srcId="{FAA2D6AA-D4AC-45C5-9939-4EA608CE72E3}" destId="{E786D8F6-276B-4A43-81AB-D2563698294E}" srcOrd="0" destOrd="5" presId="urn:microsoft.com/office/officeart/2005/8/layout/list1"/>
    <dgm:cxn modelId="{6B4E2F17-CC81-42B2-B1CE-CC7852D5743F}" srcId="{22D088FD-A214-4B82-98E6-9F739D749976}" destId="{4FFD202B-B979-4960-AD82-B9C954899C48}" srcOrd="0" destOrd="0" parTransId="{DFCF284C-0FAC-47FE-99DD-417378D3D214}" sibTransId="{5FFF10DA-8594-497D-AE14-F8BE5F104E98}"/>
    <dgm:cxn modelId="{21C1A1E8-1306-45D9-9D81-055FE057FE1C}" type="presOf" srcId="{22D088FD-A214-4B82-98E6-9F739D749976}" destId="{326F05EB-E66A-47D1-8BFF-11685247A1BA}" srcOrd="0" destOrd="0" presId="urn:microsoft.com/office/officeart/2005/8/layout/list1"/>
    <dgm:cxn modelId="{66FE21F3-720A-4606-B8F9-E6420BCE4069}" srcId="{3F21899F-F2CC-4577-8185-762AABDFAAA4}" destId="{22D088FD-A214-4B82-98E6-9F739D749976}" srcOrd="1" destOrd="0" parTransId="{805D75F3-4EC1-4173-B1B2-B7C22B3E24BB}" sibTransId="{457988D1-58F3-4A86-8BB4-C8FC5D3E648D}"/>
    <dgm:cxn modelId="{2D0A7D03-E21B-4044-A16B-FBEB9C7345B1}" srcId="{22D088FD-A214-4B82-98E6-9F739D749976}" destId="{0115BBFE-5715-44E0-99D7-79D978F8264E}" srcOrd="2" destOrd="0" parTransId="{76D07E04-8462-4DD7-A79A-F6A2DC4594A9}" sibTransId="{728B9CF5-1F5D-453F-8569-4FA54AF5B74B}"/>
    <dgm:cxn modelId="{F63404D4-BE5F-4830-96A3-54FA3F89399E}" type="presOf" srcId="{F0CB0952-6240-4C3B-ADF1-89B56156FF24}" destId="{E786D8F6-276B-4A43-81AB-D2563698294E}" srcOrd="0" destOrd="4" presId="urn:microsoft.com/office/officeart/2005/8/layout/list1"/>
    <dgm:cxn modelId="{487D90B8-A1F5-4288-B277-D7312E508033}" type="presOf" srcId="{095E7601-E335-48BE-B25A-255D5F50A4B6}" destId="{E786D8F6-276B-4A43-81AB-D2563698294E}" srcOrd="0" destOrd="1" presId="urn:microsoft.com/office/officeart/2005/8/layout/list1"/>
    <dgm:cxn modelId="{06C5A63A-717F-43FB-988B-1EAB9A004F9A}" type="presOf" srcId="{E0DF4BB6-5502-499B-88CD-C043D476A941}" destId="{203AB48E-FC15-484F-B8AD-6150903867F1}" srcOrd="0" destOrd="3" presId="urn:microsoft.com/office/officeart/2005/8/layout/list1"/>
    <dgm:cxn modelId="{1A9DE852-CCDA-465D-991C-953A28EF6992}" type="presOf" srcId="{3F21899F-F2CC-4577-8185-762AABDFAAA4}" destId="{E8646E3F-3616-4FE8-8483-86C822C62E44}" srcOrd="0" destOrd="0" presId="urn:microsoft.com/office/officeart/2005/8/layout/list1"/>
    <dgm:cxn modelId="{7567EB2C-09E2-46F9-B645-795D3C65E721}" type="presOf" srcId="{4FFD202B-B979-4960-AD82-B9C954899C48}" destId="{E786D8F6-276B-4A43-81AB-D2563698294E}" srcOrd="0" destOrd="0" presId="urn:microsoft.com/office/officeart/2005/8/layout/list1"/>
    <dgm:cxn modelId="{68FD7C96-8338-4D8A-BDB6-F26C718B038F}" srcId="{2BB0B092-EBE4-4E0F-A4F1-EFDABD40236E}" destId="{FE820566-D325-4357-BA5D-EC655E16D9E2}" srcOrd="2" destOrd="0" parTransId="{B578A03D-C692-4F74-AD7B-9E0E9F29A909}" sibTransId="{710BA17C-089B-46D2-BA37-9F1672BB498F}"/>
    <dgm:cxn modelId="{EA8585B0-1926-49FE-B7CA-DE44281B36E7}" type="presParOf" srcId="{E8646E3F-3616-4FE8-8483-86C822C62E44}" destId="{19C9BE25-8576-4D52-AC99-04431C5BE154}" srcOrd="0" destOrd="0" presId="urn:microsoft.com/office/officeart/2005/8/layout/list1"/>
    <dgm:cxn modelId="{28983787-98CA-4D7C-A0AC-98414E291EEF}" type="presParOf" srcId="{19C9BE25-8576-4D52-AC99-04431C5BE154}" destId="{F998FA8B-C827-4C95-A2D1-15A80C748026}" srcOrd="0" destOrd="0" presId="urn:microsoft.com/office/officeart/2005/8/layout/list1"/>
    <dgm:cxn modelId="{15CDE5C7-653C-4A3B-B468-5D53F107A6EA}" type="presParOf" srcId="{19C9BE25-8576-4D52-AC99-04431C5BE154}" destId="{EC2B97A0-D34D-46E1-AFDF-BBADCDB8142A}" srcOrd="1" destOrd="0" presId="urn:microsoft.com/office/officeart/2005/8/layout/list1"/>
    <dgm:cxn modelId="{2F0D2705-69B4-4413-B184-7E2F6F9923D5}" type="presParOf" srcId="{E8646E3F-3616-4FE8-8483-86C822C62E44}" destId="{D36C870F-1606-4E6D-BFD1-96E8974C0D41}" srcOrd="1" destOrd="0" presId="urn:microsoft.com/office/officeart/2005/8/layout/list1"/>
    <dgm:cxn modelId="{67B0400A-7A69-4C7E-A120-A81796EDD00C}" type="presParOf" srcId="{E8646E3F-3616-4FE8-8483-86C822C62E44}" destId="{203AB48E-FC15-484F-B8AD-6150903867F1}" srcOrd="2" destOrd="0" presId="urn:microsoft.com/office/officeart/2005/8/layout/list1"/>
    <dgm:cxn modelId="{B3DB80EB-9143-4780-907E-74EA012B70D7}" type="presParOf" srcId="{E8646E3F-3616-4FE8-8483-86C822C62E44}" destId="{0CC1FFD1-4B3A-439F-BF42-157B5396E0D7}" srcOrd="3" destOrd="0" presId="urn:microsoft.com/office/officeart/2005/8/layout/list1"/>
    <dgm:cxn modelId="{6D0CDE58-6A41-4ECE-9CEF-84FE2F430F76}" type="presParOf" srcId="{E8646E3F-3616-4FE8-8483-86C822C62E44}" destId="{F6C10435-C934-4B1C-868F-671214CB3BDF}" srcOrd="4" destOrd="0" presId="urn:microsoft.com/office/officeart/2005/8/layout/list1"/>
    <dgm:cxn modelId="{A18D6316-4447-4758-9A22-EAEAD0B81538}" type="presParOf" srcId="{F6C10435-C934-4B1C-868F-671214CB3BDF}" destId="{326F05EB-E66A-47D1-8BFF-11685247A1BA}" srcOrd="0" destOrd="0" presId="urn:microsoft.com/office/officeart/2005/8/layout/list1"/>
    <dgm:cxn modelId="{68F3F2FE-1ADF-45EA-8E74-AB807890DD0A}" type="presParOf" srcId="{F6C10435-C934-4B1C-868F-671214CB3BDF}" destId="{C697E4AB-D88A-4F9E-AB5D-F0DF8322B76E}" srcOrd="1" destOrd="0" presId="urn:microsoft.com/office/officeart/2005/8/layout/list1"/>
    <dgm:cxn modelId="{97C753C0-1DF3-469A-A56C-810C5F8A0D7F}" type="presParOf" srcId="{E8646E3F-3616-4FE8-8483-86C822C62E44}" destId="{C679C883-275A-418E-B2EA-1D355EF3D7C7}" srcOrd="5" destOrd="0" presId="urn:microsoft.com/office/officeart/2005/8/layout/list1"/>
    <dgm:cxn modelId="{3FE6F922-4336-4ED1-AA56-0191AC02DCEA}" type="presParOf" srcId="{E8646E3F-3616-4FE8-8483-86C822C62E44}" destId="{E786D8F6-276B-4A43-81AB-D2563698294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9592F5-CAC8-46E5-90D4-E30009EF8329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53F0925E-6E31-48CB-9513-83AF2AA07B7F}">
      <dgm:prSet phldrT="[Texto]" custT="1"/>
      <dgm:spPr/>
      <dgm:t>
        <a:bodyPr/>
        <a:lstStyle/>
        <a:p>
          <a:r>
            <a:rPr lang="es-ES" sz="2000" dirty="0" smtClean="0"/>
            <a:t>Objetivo General</a:t>
          </a:r>
          <a:endParaRPr lang="es-EC" sz="2000" dirty="0"/>
        </a:p>
      </dgm:t>
    </dgm:pt>
    <dgm:pt modelId="{0DCF724A-7A75-4BE5-9599-06C252CC6880}" type="parTrans" cxnId="{BC14FE48-36C3-4CD6-98B3-692F8D2F06F5}">
      <dgm:prSet/>
      <dgm:spPr/>
      <dgm:t>
        <a:bodyPr/>
        <a:lstStyle/>
        <a:p>
          <a:endParaRPr lang="es-EC" sz="2000"/>
        </a:p>
      </dgm:t>
    </dgm:pt>
    <dgm:pt modelId="{1626D6D0-BE18-4298-99EB-9B6AC5A3E891}" type="sibTrans" cxnId="{BC14FE48-36C3-4CD6-98B3-692F8D2F06F5}">
      <dgm:prSet/>
      <dgm:spPr/>
      <dgm:t>
        <a:bodyPr/>
        <a:lstStyle/>
        <a:p>
          <a:endParaRPr lang="es-EC" sz="2000"/>
        </a:p>
      </dgm:t>
    </dgm:pt>
    <dgm:pt modelId="{D44807C9-72A5-4D51-9B3C-190B82453BA3}">
      <dgm:prSet phldrT="[Texto]" custT="1"/>
      <dgm:spPr/>
      <dgm:t>
        <a:bodyPr/>
        <a:lstStyle/>
        <a:p>
          <a:r>
            <a:rPr lang="es-ES" sz="2000" dirty="0" smtClean="0"/>
            <a:t>Garantizar la igualdad de oportunidades, la </a:t>
          </a:r>
          <a:r>
            <a:rPr lang="es-ES" sz="2000" dirty="0" err="1" smtClean="0"/>
            <a:t>meritocracia</a:t>
          </a:r>
          <a:r>
            <a:rPr lang="es-ES" sz="2000" dirty="0" smtClean="0"/>
            <a:t>, transparencia y acceso a la educación superior.</a:t>
          </a:r>
          <a:endParaRPr lang="es-EC" sz="2000" dirty="0"/>
        </a:p>
      </dgm:t>
    </dgm:pt>
    <dgm:pt modelId="{42A6A81B-1DFD-4B01-B88B-5815A6CD4428}" type="parTrans" cxnId="{D5A56C88-73B3-4393-9E6F-3265DA526319}">
      <dgm:prSet/>
      <dgm:spPr/>
      <dgm:t>
        <a:bodyPr/>
        <a:lstStyle/>
        <a:p>
          <a:endParaRPr lang="es-EC" sz="2000"/>
        </a:p>
      </dgm:t>
    </dgm:pt>
    <dgm:pt modelId="{67FF8B95-D1E5-4FB0-9011-7E09168734BA}" type="sibTrans" cxnId="{D5A56C88-73B3-4393-9E6F-3265DA526319}">
      <dgm:prSet/>
      <dgm:spPr/>
      <dgm:t>
        <a:bodyPr/>
        <a:lstStyle/>
        <a:p>
          <a:endParaRPr lang="es-EC" sz="2000"/>
        </a:p>
      </dgm:t>
    </dgm:pt>
    <dgm:pt modelId="{D8AB6BD9-0BEA-4CEE-AB28-1F8B681D1ABA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EC" sz="2000" dirty="0" smtClean="0"/>
            <a:t>Objetivos</a:t>
          </a:r>
          <a:r>
            <a:rPr lang="es-EC" sz="2000" baseline="0" dirty="0" smtClean="0"/>
            <a:t> específicos</a:t>
          </a:r>
          <a:endParaRPr lang="es-EC" sz="2000" dirty="0"/>
        </a:p>
      </dgm:t>
    </dgm:pt>
    <dgm:pt modelId="{A1810DDF-1DC0-495E-A5C9-A2135115B43F}" type="parTrans" cxnId="{34B5B51D-9468-4D30-B2E8-0BC59B2010A2}">
      <dgm:prSet/>
      <dgm:spPr/>
      <dgm:t>
        <a:bodyPr/>
        <a:lstStyle/>
        <a:p>
          <a:endParaRPr lang="es-EC" sz="2000"/>
        </a:p>
      </dgm:t>
    </dgm:pt>
    <dgm:pt modelId="{43F7D238-F0E8-482F-A6CA-CE357910B15A}" type="sibTrans" cxnId="{34B5B51D-9468-4D30-B2E8-0BC59B2010A2}">
      <dgm:prSet/>
      <dgm:spPr/>
      <dgm:t>
        <a:bodyPr/>
        <a:lstStyle/>
        <a:p>
          <a:endParaRPr lang="es-EC" sz="2000"/>
        </a:p>
      </dgm:t>
    </dgm:pt>
    <dgm:pt modelId="{7F642FA5-D2D3-4A69-AB23-C59B9CF32CC0}">
      <dgm:prSet phldrT="[Texto]" custT="1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accent4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pPr algn="just">
            <a:spcBef>
              <a:spcPts val="1200"/>
            </a:spcBef>
            <a:spcAft>
              <a:spcPts val="600"/>
            </a:spcAft>
          </a:pPr>
          <a:r>
            <a:rPr lang="es-CO" sz="2000" b="0" i="0" u="none" dirty="0" smtClean="0"/>
            <a:t>Diseñar, implementar y administrar un SA, que potencie la pertinencia de la oferta académica,  una adecuada </a:t>
          </a:r>
          <a:r>
            <a:rPr lang="es-CO" sz="2000" b="0" i="0" u="none" dirty="0" err="1" smtClean="0"/>
            <a:t>ocupabilidad</a:t>
          </a:r>
          <a:r>
            <a:rPr lang="es-CO" sz="2000" b="0" i="0" u="none" dirty="0" smtClean="0"/>
            <a:t> de las vacantes, que sea equitativo y </a:t>
          </a:r>
          <a:r>
            <a:rPr lang="es-CO" sz="2000" b="0" i="0" u="none" dirty="0" err="1" smtClean="0"/>
            <a:t>meritocrático</a:t>
          </a:r>
          <a:r>
            <a:rPr lang="es-CO" sz="2000" b="0" i="0" u="none" dirty="0" smtClean="0"/>
            <a:t>, basado en la aplicación de pruebas estandarizadas debidamente validadas.</a:t>
          </a:r>
          <a:endParaRPr lang="es-EC" sz="2000" dirty="0"/>
        </a:p>
      </dgm:t>
    </dgm:pt>
    <dgm:pt modelId="{29A4C466-7326-438E-A0F2-D3273A5EB2C0}" type="parTrans" cxnId="{CD844F81-987A-4B66-9775-286714152299}">
      <dgm:prSet/>
      <dgm:spPr/>
      <dgm:t>
        <a:bodyPr/>
        <a:lstStyle/>
        <a:p>
          <a:endParaRPr lang="es-EC" sz="2000"/>
        </a:p>
      </dgm:t>
    </dgm:pt>
    <dgm:pt modelId="{2A0EF955-7ACA-4C71-AA0F-CDA53DB7AE01}" type="sibTrans" cxnId="{CD844F81-987A-4B66-9775-286714152299}">
      <dgm:prSet/>
      <dgm:spPr/>
      <dgm:t>
        <a:bodyPr/>
        <a:lstStyle/>
        <a:p>
          <a:endParaRPr lang="es-EC" sz="2000"/>
        </a:p>
      </dgm:t>
    </dgm:pt>
    <dgm:pt modelId="{0F10EAA8-431D-43C4-8B5B-CFD1CD5875A1}">
      <dgm:prSet custT="1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accent4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pPr algn="just">
            <a:spcBef>
              <a:spcPts val="1200"/>
            </a:spcBef>
            <a:spcAft>
              <a:spcPts val="600"/>
            </a:spcAft>
          </a:pPr>
          <a:r>
            <a:rPr lang="es-CO" sz="2000" b="0" i="0" u="none" dirty="0" smtClean="0"/>
            <a:t>Diseñar y financiar el SN impartido por IES públicas que garantice la igualdad de oportunidades y compense las asimetrías formativas antes del ingreso a las carreras.</a:t>
          </a:r>
          <a:endParaRPr lang="es-ES" sz="2000" b="1" i="1" u="sng" dirty="0"/>
        </a:p>
      </dgm:t>
    </dgm:pt>
    <dgm:pt modelId="{2C16B7E6-B412-49BF-AA7F-B44590412CEE}" type="parTrans" cxnId="{B1DE9B7D-2499-478C-BC63-2EB27059CD5F}">
      <dgm:prSet/>
      <dgm:spPr/>
      <dgm:t>
        <a:bodyPr/>
        <a:lstStyle/>
        <a:p>
          <a:endParaRPr lang="es-ES" sz="2000"/>
        </a:p>
      </dgm:t>
    </dgm:pt>
    <dgm:pt modelId="{13867E16-0D53-498C-B162-4BE920C78B6B}" type="sibTrans" cxnId="{B1DE9B7D-2499-478C-BC63-2EB27059CD5F}">
      <dgm:prSet/>
      <dgm:spPr/>
      <dgm:t>
        <a:bodyPr/>
        <a:lstStyle/>
        <a:p>
          <a:endParaRPr lang="es-ES" sz="2000"/>
        </a:p>
      </dgm:t>
    </dgm:pt>
    <dgm:pt modelId="{A0B53079-8BD4-4C5D-B105-465133629195}" type="pres">
      <dgm:prSet presAssocID="{EF9592F5-CAC8-46E5-90D4-E30009EF832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2A49747-F20A-44C8-81E8-DF83CC735B13}" type="pres">
      <dgm:prSet presAssocID="{53F0925E-6E31-48CB-9513-83AF2AA07B7F}" presName="linNode" presStyleCnt="0"/>
      <dgm:spPr/>
      <dgm:t>
        <a:bodyPr/>
        <a:lstStyle/>
        <a:p>
          <a:endParaRPr lang="es-EC"/>
        </a:p>
      </dgm:t>
    </dgm:pt>
    <dgm:pt modelId="{607008B6-27A9-4F5C-8094-CE6E7B1477CD}" type="pres">
      <dgm:prSet presAssocID="{53F0925E-6E31-48CB-9513-83AF2AA07B7F}" presName="parentText" presStyleLbl="node1" presStyleIdx="0" presStyleCnt="2" custScaleX="58660" custScaleY="39172" custLinFactNeighborX="-12220" custLinFactNeighborY="221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35E3F09-6D96-48F4-A70E-AFE62A368D43}" type="pres">
      <dgm:prSet presAssocID="{53F0925E-6E31-48CB-9513-83AF2AA07B7F}" presName="descendantText" presStyleLbl="alignAccFollowNode1" presStyleIdx="0" presStyleCnt="2" custScaleX="122608" custScaleY="39172" custLinFactNeighborX="1812" custLinFactNeighborY="200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2B47766-B34C-453D-B28A-87905A491871}" type="pres">
      <dgm:prSet presAssocID="{1626D6D0-BE18-4298-99EB-9B6AC5A3E891}" presName="sp" presStyleCnt="0"/>
      <dgm:spPr/>
      <dgm:t>
        <a:bodyPr/>
        <a:lstStyle/>
        <a:p>
          <a:endParaRPr lang="es-EC"/>
        </a:p>
      </dgm:t>
    </dgm:pt>
    <dgm:pt modelId="{68E583FA-AEA3-4321-9DF3-F11E057DC852}" type="pres">
      <dgm:prSet presAssocID="{D8AB6BD9-0BEA-4CEE-AB28-1F8B681D1ABA}" presName="linNode" presStyleCnt="0"/>
      <dgm:spPr/>
      <dgm:t>
        <a:bodyPr/>
        <a:lstStyle/>
        <a:p>
          <a:endParaRPr lang="es-EC"/>
        </a:p>
      </dgm:t>
    </dgm:pt>
    <dgm:pt modelId="{6AA38D93-C610-4905-A516-F95B16A0CBCB}" type="pres">
      <dgm:prSet presAssocID="{D8AB6BD9-0BEA-4CEE-AB28-1F8B681D1ABA}" presName="parentText" presStyleLbl="node1" presStyleIdx="1" presStyleCnt="2" custScaleX="58660" custScaleY="84998" custLinFactNeighborX="-12220" custLinFactNeighborY="221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82D78C5-F0B2-4511-8299-6B8F2CE5042A}" type="pres">
      <dgm:prSet presAssocID="{D8AB6BD9-0BEA-4CEE-AB28-1F8B681D1ABA}" presName="descendantText" presStyleLbl="alignAccFollowNode1" presStyleIdx="1" presStyleCnt="2" custScaleX="122608" custScaleY="9933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D25692A-A842-46E6-AAFA-3D50FAAE04AD}" type="presOf" srcId="{0F10EAA8-431D-43C4-8B5B-CFD1CD5875A1}" destId="{982D78C5-F0B2-4511-8299-6B8F2CE5042A}" srcOrd="0" destOrd="1" presId="urn:microsoft.com/office/officeart/2005/8/layout/vList5"/>
    <dgm:cxn modelId="{B1DE9B7D-2499-478C-BC63-2EB27059CD5F}" srcId="{D8AB6BD9-0BEA-4CEE-AB28-1F8B681D1ABA}" destId="{0F10EAA8-431D-43C4-8B5B-CFD1CD5875A1}" srcOrd="1" destOrd="0" parTransId="{2C16B7E6-B412-49BF-AA7F-B44590412CEE}" sibTransId="{13867E16-0D53-498C-B162-4BE920C78B6B}"/>
    <dgm:cxn modelId="{34B5B51D-9468-4D30-B2E8-0BC59B2010A2}" srcId="{EF9592F5-CAC8-46E5-90D4-E30009EF8329}" destId="{D8AB6BD9-0BEA-4CEE-AB28-1F8B681D1ABA}" srcOrd="1" destOrd="0" parTransId="{A1810DDF-1DC0-495E-A5C9-A2135115B43F}" sibTransId="{43F7D238-F0E8-482F-A6CA-CE357910B15A}"/>
    <dgm:cxn modelId="{E7F76ABC-3D91-41CB-944E-9342ABAFC13B}" type="presOf" srcId="{EF9592F5-CAC8-46E5-90D4-E30009EF8329}" destId="{A0B53079-8BD4-4C5D-B105-465133629195}" srcOrd="0" destOrd="0" presId="urn:microsoft.com/office/officeart/2005/8/layout/vList5"/>
    <dgm:cxn modelId="{CD844F81-987A-4B66-9775-286714152299}" srcId="{D8AB6BD9-0BEA-4CEE-AB28-1F8B681D1ABA}" destId="{7F642FA5-D2D3-4A69-AB23-C59B9CF32CC0}" srcOrd="0" destOrd="0" parTransId="{29A4C466-7326-438E-A0F2-D3273A5EB2C0}" sibTransId="{2A0EF955-7ACA-4C71-AA0F-CDA53DB7AE01}"/>
    <dgm:cxn modelId="{57F051B4-2BC1-452C-BA87-C58A37EA53D8}" type="presOf" srcId="{7F642FA5-D2D3-4A69-AB23-C59B9CF32CC0}" destId="{982D78C5-F0B2-4511-8299-6B8F2CE5042A}" srcOrd="0" destOrd="0" presId="urn:microsoft.com/office/officeart/2005/8/layout/vList5"/>
    <dgm:cxn modelId="{B1743739-0769-4061-B7C0-9A137F71C06D}" type="presOf" srcId="{D44807C9-72A5-4D51-9B3C-190B82453BA3}" destId="{635E3F09-6D96-48F4-A70E-AFE62A368D43}" srcOrd="0" destOrd="0" presId="urn:microsoft.com/office/officeart/2005/8/layout/vList5"/>
    <dgm:cxn modelId="{A5E90656-8693-4FA5-892A-F232937906D4}" type="presOf" srcId="{D8AB6BD9-0BEA-4CEE-AB28-1F8B681D1ABA}" destId="{6AA38D93-C610-4905-A516-F95B16A0CBCB}" srcOrd="0" destOrd="0" presId="urn:microsoft.com/office/officeart/2005/8/layout/vList5"/>
    <dgm:cxn modelId="{BC14FE48-36C3-4CD6-98B3-692F8D2F06F5}" srcId="{EF9592F5-CAC8-46E5-90D4-E30009EF8329}" destId="{53F0925E-6E31-48CB-9513-83AF2AA07B7F}" srcOrd="0" destOrd="0" parTransId="{0DCF724A-7A75-4BE5-9599-06C252CC6880}" sibTransId="{1626D6D0-BE18-4298-99EB-9B6AC5A3E891}"/>
    <dgm:cxn modelId="{4B4CBCBD-F408-428F-939C-D0EAEA37DC0C}" type="presOf" srcId="{53F0925E-6E31-48CB-9513-83AF2AA07B7F}" destId="{607008B6-27A9-4F5C-8094-CE6E7B1477CD}" srcOrd="0" destOrd="0" presId="urn:microsoft.com/office/officeart/2005/8/layout/vList5"/>
    <dgm:cxn modelId="{D5A56C88-73B3-4393-9E6F-3265DA526319}" srcId="{53F0925E-6E31-48CB-9513-83AF2AA07B7F}" destId="{D44807C9-72A5-4D51-9B3C-190B82453BA3}" srcOrd="0" destOrd="0" parTransId="{42A6A81B-1DFD-4B01-B88B-5815A6CD4428}" sibTransId="{67FF8B95-D1E5-4FB0-9011-7E09168734BA}"/>
    <dgm:cxn modelId="{67A892F7-1DAB-411D-AB4D-6F1667153D90}" type="presParOf" srcId="{A0B53079-8BD4-4C5D-B105-465133629195}" destId="{82A49747-F20A-44C8-81E8-DF83CC735B13}" srcOrd="0" destOrd="0" presId="urn:microsoft.com/office/officeart/2005/8/layout/vList5"/>
    <dgm:cxn modelId="{C411193C-9195-4FCF-9F45-E8771D665749}" type="presParOf" srcId="{82A49747-F20A-44C8-81E8-DF83CC735B13}" destId="{607008B6-27A9-4F5C-8094-CE6E7B1477CD}" srcOrd="0" destOrd="0" presId="urn:microsoft.com/office/officeart/2005/8/layout/vList5"/>
    <dgm:cxn modelId="{5C171A82-800D-4A25-A5E1-EC90571831CF}" type="presParOf" srcId="{82A49747-F20A-44C8-81E8-DF83CC735B13}" destId="{635E3F09-6D96-48F4-A70E-AFE62A368D43}" srcOrd="1" destOrd="0" presId="urn:microsoft.com/office/officeart/2005/8/layout/vList5"/>
    <dgm:cxn modelId="{4F50F266-42A6-4B6E-B6D3-B1A1064E4CF7}" type="presParOf" srcId="{A0B53079-8BD4-4C5D-B105-465133629195}" destId="{42B47766-B34C-453D-B28A-87905A491871}" srcOrd="1" destOrd="0" presId="urn:microsoft.com/office/officeart/2005/8/layout/vList5"/>
    <dgm:cxn modelId="{BBD05B56-7BB4-43F6-BCA0-24F683BE845F}" type="presParOf" srcId="{A0B53079-8BD4-4C5D-B105-465133629195}" destId="{68E583FA-AEA3-4321-9DF3-F11E057DC852}" srcOrd="2" destOrd="0" presId="urn:microsoft.com/office/officeart/2005/8/layout/vList5"/>
    <dgm:cxn modelId="{BB8BB526-7226-4FA9-9C28-ADA5F78ED8A1}" type="presParOf" srcId="{68E583FA-AEA3-4321-9DF3-F11E057DC852}" destId="{6AA38D93-C610-4905-A516-F95B16A0CBCB}" srcOrd="0" destOrd="0" presId="urn:microsoft.com/office/officeart/2005/8/layout/vList5"/>
    <dgm:cxn modelId="{F01E1EBF-6407-486B-BD4D-EBB9709FB911}" type="presParOf" srcId="{68E583FA-AEA3-4321-9DF3-F11E057DC852}" destId="{982D78C5-F0B2-4511-8299-6B8F2CE5042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CB42B9-A39B-49A5-BE59-BE6F1A8069F9}" type="doc">
      <dgm:prSet loTypeId="urn:microsoft.com/office/officeart/2005/8/layout/radial5" loCatId="cycle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D070EA71-FE0D-45FA-8C1D-9EFA7A7CD15F}">
      <dgm:prSet phldrT="[Texto]" custT="1"/>
      <dgm:spPr/>
      <dgm:t>
        <a:bodyPr/>
        <a:lstStyle/>
        <a:p>
          <a:r>
            <a:rPr lang="es-EC" sz="1600" b="0" dirty="0" smtClean="0">
              <a:solidFill>
                <a:schemeClr val="tx1"/>
              </a:solidFill>
            </a:rPr>
            <a:t>EXAMEN ÚNICO DE  UBICACIÓN</a:t>
          </a:r>
          <a:endParaRPr lang="es-EC" sz="1600" b="0" dirty="0">
            <a:solidFill>
              <a:schemeClr val="tx1"/>
            </a:solidFill>
          </a:endParaRPr>
        </a:p>
      </dgm:t>
    </dgm:pt>
    <dgm:pt modelId="{55ED136B-BBF8-4FA0-ABEF-A9659AC1BA8E}" type="parTrans" cxnId="{8060176F-82C5-4DED-A075-388F80056A1A}">
      <dgm:prSet/>
      <dgm:spPr/>
      <dgm:t>
        <a:bodyPr/>
        <a:lstStyle/>
        <a:p>
          <a:endParaRPr lang="es-EC" sz="2400" b="0">
            <a:solidFill>
              <a:schemeClr val="tx1"/>
            </a:solidFill>
          </a:endParaRPr>
        </a:p>
      </dgm:t>
    </dgm:pt>
    <dgm:pt modelId="{1F8C2599-778D-4936-B892-76DAA378C1D1}" type="sibTrans" cxnId="{8060176F-82C5-4DED-A075-388F80056A1A}">
      <dgm:prSet/>
      <dgm:spPr/>
      <dgm:t>
        <a:bodyPr/>
        <a:lstStyle/>
        <a:p>
          <a:endParaRPr lang="es-EC" sz="2400" b="0">
            <a:solidFill>
              <a:schemeClr val="tx1"/>
            </a:solidFill>
          </a:endParaRPr>
        </a:p>
      </dgm:t>
    </dgm:pt>
    <dgm:pt modelId="{72D5F032-4A4D-4FB2-8002-E92909A3AF00}">
      <dgm:prSet phldrT="[Texto]" custT="1"/>
      <dgm:spPr/>
      <dgm:t>
        <a:bodyPr/>
        <a:lstStyle/>
        <a:p>
          <a:r>
            <a:rPr lang="es-EC" sz="1800" b="0" smtClean="0">
              <a:solidFill>
                <a:schemeClr val="tx1"/>
              </a:solidFill>
            </a:rPr>
            <a:t>Aplicación a nivel nacional</a:t>
          </a:r>
          <a:endParaRPr lang="es-EC" sz="1800" b="0" dirty="0">
            <a:solidFill>
              <a:schemeClr val="tx1"/>
            </a:solidFill>
          </a:endParaRPr>
        </a:p>
      </dgm:t>
    </dgm:pt>
    <dgm:pt modelId="{994F4965-53F5-4A3D-843D-1E6DE531FEEF}" type="parTrans" cxnId="{5BCA6A6B-D42C-4FA1-839D-B68BA81E8703}">
      <dgm:prSet custT="1"/>
      <dgm:spPr/>
      <dgm:t>
        <a:bodyPr/>
        <a:lstStyle/>
        <a:p>
          <a:endParaRPr lang="es-EC" sz="1800" b="0">
            <a:solidFill>
              <a:schemeClr val="tx1"/>
            </a:solidFill>
          </a:endParaRPr>
        </a:p>
      </dgm:t>
    </dgm:pt>
    <dgm:pt modelId="{E1429559-8105-4353-8650-7F2D85D2650E}" type="sibTrans" cxnId="{5BCA6A6B-D42C-4FA1-839D-B68BA81E8703}">
      <dgm:prSet/>
      <dgm:spPr/>
      <dgm:t>
        <a:bodyPr/>
        <a:lstStyle/>
        <a:p>
          <a:endParaRPr lang="es-EC" sz="2400" b="0">
            <a:solidFill>
              <a:schemeClr val="tx1"/>
            </a:solidFill>
          </a:endParaRPr>
        </a:p>
      </dgm:t>
    </dgm:pt>
    <dgm:pt modelId="{54005C73-E950-459E-93AA-3BA6C82224C8}">
      <dgm:prSet phldrT="[Texto]" custT="1"/>
      <dgm:spPr/>
      <dgm:t>
        <a:bodyPr/>
        <a:lstStyle/>
        <a:p>
          <a:r>
            <a:rPr lang="es-EC" sz="1800" b="0" dirty="0" smtClean="0">
              <a:solidFill>
                <a:schemeClr val="tx1"/>
              </a:solidFill>
            </a:rPr>
            <a:t>Reconoce la trayectoria académica de los bachilleres</a:t>
          </a:r>
          <a:endParaRPr lang="es-EC" sz="1800" b="0" dirty="0">
            <a:solidFill>
              <a:schemeClr val="tx1"/>
            </a:solidFill>
          </a:endParaRPr>
        </a:p>
      </dgm:t>
    </dgm:pt>
    <dgm:pt modelId="{4BDABDEE-AB0F-4856-AF4D-E4F5DDE47635}" type="parTrans" cxnId="{A414074B-0832-4DA1-B7DC-C0BEE7210142}">
      <dgm:prSet custT="1"/>
      <dgm:spPr/>
      <dgm:t>
        <a:bodyPr/>
        <a:lstStyle/>
        <a:p>
          <a:endParaRPr lang="es-EC" sz="1800" b="0">
            <a:solidFill>
              <a:schemeClr val="tx1"/>
            </a:solidFill>
          </a:endParaRPr>
        </a:p>
      </dgm:t>
    </dgm:pt>
    <dgm:pt modelId="{C0E2E52A-5528-4BD9-A916-0D191CB15554}" type="sibTrans" cxnId="{A414074B-0832-4DA1-B7DC-C0BEE7210142}">
      <dgm:prSet/>
      <dgm:spPr/>
      <dgm:t>
        <a:bodyPr/>
        <a:lstStyle/>
        <a:p>
          <a:endParaRPr lang="es-EC" sz="2400" b="0">
            <a:solidFill>
              <a:schemeClr val="tx1"/>
            </a:solidFill>
          </a:endParaRPr>
        </a:p>
      </dgm:t>
    </dgm:pt>
    <dgm:pt modelId="{D4D033C6-B9E2-432D-9338-BB8780CE3F0C}">
      <dgm:prSet phldrT="[Texto]" custT="1"/>
      <dgm:spPr/>
      <dgm:t>
        <a:bodyPr/>
        <a:lstStyle/>
        <a:p>
          <a:r>
            <a:rPr lang="es-EC" sz="1700" b="0" dirty="0" smtClean="0">
              <a:solidFill>
                <a:schemeClr val="tx1"/>
              </a:solidFill>
            </a:rPr>
            <a:t>Permite elegir la</a:t>
          </a:r>
          <a:r>
            <a:rPr lang="es-EC" sz="1800" b="0" dirty="0" smtClean="0">
              <a:solidFill>
                <a:schemeClr val="tx1"/>
              </a:solidFill>
            </a:rPr>
            <a:t> oferta académica existente a nivel nacional</a:t>
          </a:r>
          <a:endParaRPr lang="es-EC" sz="1800" b="0" dirty="0">
            <a:solidFill>
              <a:schemeClr val="tx1"/>
            </a:solidFill>
          </a:endParaRPr>
        </a:p>
      </dgm:t>
    </dgm:pt>
    <dgm:pt modelId="{2154122C-56D9-4D91-B007-454E60E69254}" type="parTrans" cxnId="{7F27F384-602A-4CB8-AB60-63B688DE3355}">
      <dgm:prSet custT="1"/>
      <dgm:spPr/>
      <dgm:t>
        <a:bodyPr/>
        <a:lstStyle/>
        <a:p>
          <a:endParaRPr lang="es-EC" sz="1800" b="0">
            <a:solidFill>
              <a:schemeClr val="tx1"/>
            </a:solidFill>
          </a:endParaRPr>
        </a:p>
      </dgm:t>
    </dgm:pt>
    <dgm:pt modelId="{032133B8-DAB1-4F7A-8E7F-12C1BE46ECCF}" type="sibTrans" cxnId="{7F27F384-602A-4CB8-AB60-63B688DE3355}">
      <dgm:prSet/>
      <dgm:spPr/>
      <dgm:t>
        <a:bodyPr/>
        <a:lstStyle/>
        <a:p>
          <a:endParaRPr lang="es-EC" sz="2400" b="0">
            <a:solidFill>
              <a:schemeClr val="tx1"/>
            </a:solidFill>
          </a:endParaRPr>
        </a:p>
      </dgm:t>
    </dgm:pt>
    <dgm:pt modelId="{F97E2752-5C35-4C24-BA57-0A7153367A19}">
      <dgm:prSet phldrT="[Texto]" custT="1"/>
      <dgm:spPr/>
      <dgm:t>
        <a:bodyPr/>
        <a:lstStyle/>
        <a:p>
          <a:r>
            <a:rPr lang="es-EC" sz="1800" b="0" dirty="0" smtClean="0">
              <a:solidFill>
                <a:schemeClr val="tx1"/>
              </a:solidFill>
            </a:rPr>
            <a:t>Vinculante para la distribución de Becas de la oferta privada</a:t>
          </a:r>
        </a:p>
      </dgm:t>
    </dgm:pt>
    <dgm:pt modelId="{6DDADFEC-195C-4954-8AC7-DA05B3A0C344}" type="parTrans" cxnId="{20266966-CFB8-49EA-8543-E5F02C17FD9F}">
      <dgm:prSet custT="1"/>
      <dgm:spPr/>
      <dgm:t>
        <a:bodyPr/>
        <a:lstStyle/>
        <a:p>
          <a:endParaRPr lang="es-ES" sz="1800" b="0">
            <a:solidFill>
              <a:schemeClr val="tx1"/>
            </a:solidFill>
          </a:endParaRPr>
        </a:p>
      </dgm:t>
    </dgm:pt>
    <dgm:pt modelId="{EE0B7875-48B3-4FCD-9AFD-9B67AB0C866B}" type="sibTrans" cxnId="{20266966-CFB8-49EA-8543-E5F02C17FD9F}">
      <dgm:prSet/>
      <dgm:spPr/>
      <dgm:t>
        <a:bodyPr/>
        <a:lstStyle/>
        <a:p>
          <a:endParaRPr lang="es-ES" sz="2000" b="0">
            <a:solidFill>
              <a:schemeClr val="tx1"/>
            </a:solidFill>
          </a:endParaRPr>
        </a:p>
      </dgm:t>
    </dgm:pt>
    <dgm:pt modelId="{C2474E28-7F68-4EFA-A231-8F5911F35A9A}">
      <dgm:prSet phldrT="[Texto]" custScaleX="117358"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8BF5E2C-AFC9-4E4E-B4F8-A7A89CFBE482}" type="parTrans" cxnId="{746C0C7C-761D-4B00-A333-06B15C449EB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6AF5E80-4CD8-4446-8BA4-24509F6412E2}" type="sibTrans" cxnId="{746C0C7C-761D-4B00-A333-06B15C449EB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AB4FF94-DC2C-4309-B14F-27BD3A5BFC35}">
      <dgm:prSet phldrT="[Texto]" custT="1"/>
      <dgm:spPr/>
      <dgm:t>
        <a:bodyPr/>
        <a:lstStyle/>
        <a:p>
          <a:r>
            <a:rPr lang="es-EC" sz="1800" b="0" smtClean="0">
              <a:solidFill>
                <a:schemeClr val="tx1"/>
              </a:solidFill>
            </a:rPr>
            <a:t>Busca ubicar colegios con problemas para atender la raíz de la dificultad</a:t>
          </a:r>
          <a:endParaRPr lang="es-EC" sz="1800" b="0" dirty="0" smtClean="0">
            <a:solidFill>
              <a:schemeClr val="tx1"/>
            </a:solidFill>
          </a:endParaRPr>
        </a:p>
      </dgm:t>
    </dgm:pt>
    <dgm:pt modelId="{4E20B780-D71A-4C33-A4EA-CE0021DE7834}" type="parTrans" cxnId="{75A5D192-CCDC-459C-B226-D6419F907CEB}">
      <dgm:prSet custT="1"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5F3B14F5-A620-47FC-A174-A6D1FB443F17}" type="sibTrans" cxnId="{75A5D192-CCDC-459C-B226-D6419F907CE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DED7198-EA92-4CB4-AB63-3108EA36E4D7}" type="pres">
      <dgm:prSet presAssocID="{51CB42B9-A39B-49A5-BE59-BE6F1A8069F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C760AD1-48F3-4B1D-B965-227EAC022DB0}" type="pres">
      <dgm:prSet presAssocID="{D070EA71-FE0D-45FA-8C1D-9EFA7A7CD15F}" presName="centerShape" presStyleLbl="node0" presStyleIdx="0" presStyleCnt="1" custScaleX="134786" custScaleY="121966"/>
      <dgm:spPr/>
      <dgm:t>
        <a:bodyPr/>
        <a:lstStyle/>
        <a:p>
          <a:endParaRPr lang="es-EC"/>
        </a:p>
      </dgm:t>
    </dgm:pt>
    <dgm:pt modelId="{70C4D883-2429-435F-AAD6-A6206AC805B7}" type="pres">
      <dgm:prSet presAssocID="{994F4965-53F5-4A3D-843D-1E6DE531FEEF}" presName="parTrans" presStyleLbl="sibTrans2D1" presStyleIdx="0" presStyleCnt="5" custScaleX="135849"/>
      <dgm:spPr/>
      <dgm:t>
        <a:bodyPr/>
        <a:lstStyle/>
        <a:p>
          <a:endParaRPr lang="es-EC"/>
        </a:p>
      </dgm:t>
    </dgm:pt>
    <dgm:pt modelId="{7BD63447-1F40-4619-87AF-B5F8DD8FE506}" type="pres">
      <dgm:prSet presAssocID="{994F4965-53F5-4A3D-843D-1E6DE531FEEF}" presName="connectorText" presStyleLbl="sibTrans2D1" presStyleIdx="0" presStyleCnt="5"/>
      <dgm:spPr/>
      <dgm:t>
        <a:bodyPr/>
        <a:lstStyle/>
        <a:p>
          <a:endParaRPr lang="es-EC"/>
        </a:p>
      </dgm:t>
    </dgm:pt>
    <dgm:pt modelId="{662F89B1-5468-46E3-B377-CA5106352E0C}" type="pres">
      <dgm:prSet presAssocID="{72D5F032-4A4D-4FB2-8002-E92909A3AF00}" presName="node" presStyleLbl="node1" presStyleIdx="0" presStyleCnt="5" custScaleX="1594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C98CFDE-78EA-4F32-BE2B-0C33A3565EAA}" type="pres">
      <dgm:prSet presAssocID="{4E20B780-D71A-4C33-A4EA-CE0021DE7834}" presName="parTrans" presStyleLbl="sibTrans2D1" presStyleIdx="1" presStyleCnt="5" custScaleX="135849"/>
      <dgm:spPr/>
      <dgm:t>
        <a:bodyPr/>
        <a:lstStyle/>
        <a:p>
          <a:endParaRPr lang="es-ES"/>
        </a:p>
      </dgm:t>
    </dgm:pt>
    <dgm:pt modelId="{AE1FDA70-A1FF-4FB2-BF70-031156EC0604}" type="pres">
      <dgm:prSet presAssocID="{4E20B780-D71A-4C33-A4EA-CE0021DE7834}" presName="connectorText" presStyleLbl="sibTrans2D1" presStyleIdx="1" presStyleCnt="5"/>
      <dgm:spPr/>
      <dgm:t>
        <a:bodyPr/>
        <a:lstStyle/>
        <a:p>
          <a:endParaRPr lang="es-ES"/>
        </a:p>
      </dgm:t>
    </dgm:pt>
    <dgm:pt modelId="{8D79C320-7ADD-4ECB-ADE2-FABDE3174C18}" type="pres">
      <dgm:prSet presAssocID="{7AB4FF94-DC2C-4309-B14F-27BD3A5BFC35}" presName="node" presStyleLbl="node1" presStyleIdx="1" presStyleCnt="5" custScaleX="158317" custScaleY="114327" custRadScaleRad="125011" custRadScaleInc="7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FAEAC4-9BBA-4AEB-9F49-19AA766E9762}" type="pres">
      <dgm:prSet presAssocID="{4BDABDEE-AB0F-4856-AF4D-E4F5DDE47635}" presName="parTrans" presStyleLbl="sibTrans2D1" presStyleIdx="2" presStyleCnt="5" custScaleX="135849"/>
      <dgm:spPr/>
      <dgm:t>
        <a:bodyPr/>
        <a:lstStyle/>
        <a:p>
          <a:endParaRPr lang="es-EC"/>
        </a:p>
      </dgm:t>
    </dgm:pt>
    <dgm:pt modelId="{727F3E32-386B-4AD5-B3A4-12FE51F28975}" type="pres">
      <dgm:prSet presAssocID="{4BDABDEE-AB0F-4856-AF4D-E4F5DDE47635}" presName="connectorText" presStyleLbl="sibTrans2D1" presStyleIdx="2" presStyleCnt="5"/>
      <dgm:spPr/>
      <dgm:t>
        <a:bodyPr/>
        <a:lstStyle/>
        <a:p>
          <a:endParaRPr lang="es-EC"/>
        </a:p>
      </dgm:t>
    </dgm:pt>
    <dgm:pt modelId="{64094C19-08CF-45D5-AE57-AAD9BD9297C2}" type="pres">
      <dgm:prSet presAssocID="{54005C73-E950-459E-93AA-3BA6C82224C8}" presName="node" presStyleLbl="node1" presStyleIdx="2" presStyleCnt="5" custScaleX="159430" custRadScaleRad="114993" custRadScaleInc="-3628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F9E5DD4-C3C5-4AD2-A319-0C8E62D71C1E}" type="pres">
      <dgm:prSet presAssocID="{2154122C-56D9-4D91-B007-454E60E69254}" presName="parTrans" presStyleLbl="sibTrans2D1" presStyleIdx="3" presStyleCnt="5" custScaleX="135849"/>
      <dgm:spPr/>
      <dgm:t>
        <a:bodyPr/>
        <a:lstStyle/>
        <a:p>
          <a:endParaRPr lang="es-EC"/>
        </a:p>
      </dgm:t>
    </dgm:pt>
    <dgm:pt modelId="{3F6CC32B-CC73-4488-9452-1BBB135EC7A9}" type="pres">
      <dgm:prSet presAssocID="{2154122C-56D9-4D91-B007-454E60E69254}" presName="connectorText" presStyleLbl="sibTrans2D1" presStyleIdx="3" presStyleCnt="5"/>
      <dgm:spPr/>
      <dgm:t>
        <a:bodyPr/>
        <a:lstStyle/>
        <a:p>
          <a:endParaRPr lang="es-EC"/>
        </a:p>
      </dgm:t>
    </dgm:pt>
    <dgm:pt modelId="{FC332761-A4CA-4068-AFCB-68CD38C9BFF1}" type="pres">
      <dgm:prSet presAssocID="{D4D033C6-B9E2-432D-9338-BB8780CE3F0C}" presName="node" presStyleLbl="node1" presStyleIdx="3" presStyleCnt="5" custScaleX="169198" custScaleY="117594" custRadScaleRad="120415" custRadScaleInc="1829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55CC89-20F1-4F30-A696-A40C5BB45FE7}" type="pres">
      <dgm:prSet presAssocID="{6DDADFEC-195C-4954-8AC7-DA05B3A0C344}" presName="parTrans" presStyleLbl="sibTrans2D1" presStyleIdx="4" presStyleCnt="5" custScaleX="135849"/>
      <dgm:spPr/>
      <dgm:t>
        <a:bodyPr/>
        <a:lstStyle/>
        <a:p>
          <a:endParaRPr lang="es-EC"/>
        </a:p>
      </dgm:t>
    </dgm:pt>
    <dgm:pt modelId="{A21B62F0-6831-4C62-9592-11EEC1D397D8}" type="pres">
      <dgm:prSet presAssocID="{6DDADFEC-195C-4954-8AC7-DA05B3A0C344}" presName="connectorText" presStyleLbl="sibTrans2D1" presStyleIdx="4" presStyleCnt="5"/>
      <dgm:spPr/>
      <dgm:t>
        <a:bodyPr/>
        <a:lstStyle/>
        <a:p>
          <a:endParaRPr lang="es-EC"/>
        </a:p>
      </dgm:t>
    </dgm:pt>
    <dgm:pt modelId="{137A5E71-EB16-4817-864D-E2D924538FAC}" type="pres">
      <dgm:prSet presAssocID="{F97E2752-5C35-4C24-BA57-0A7153367A19}" presName="node" presStyleLbl="node1" presStyleIdx="4" presStyleCnt="5" custScaleX="159430" custScaleY="135720" custRadScaleRad="126104" custRadScaleInc="-174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0266966-CFB8-49EA-8543-E5F02C17FD9F}" srcId="{D070EA71-FE0D-45FA-8C1D-9EFA7A7CD15F}" destId="{F97E2752-5C35-4C24-BA57-0A7153367A19}" srcOrd="4" destOrd="0" parTransId="{6DDADFEC-195C-4954-8AC7-DA05B3A0C344}" sibTransId="{EE0B7875-48B3-4FCD-9AFD-9B67AB0C866B}"/>
    <dgm:cxn modelId="{C7C2BA75-B37E-4CC1-A955-D69881434F81}" type="presOf" srcId="{7AB4FF94-DC2C-4309-B14F-27BD3A5BFC35}" destId="{8D79C320-7ADD-4ECB-ADE2-FABDE3174C18}" srcOrd="0" destOrd="0" presId="urn:microsoft.com/office/officeart/2005/8/layout/radial5"/>
    <dgm:cxn modelId="{A1BCC0C1-0B25-4238-8ED7-BAEEC5103386}" type="presOf" srcId="{2154122C-56D9-4D91-B007-454E60E69254}" destId="{3F6CC32B-CC73-4488-9452-1BBB135EC7A9}" srcOrd="1" destOrd="0" presId="urn:microsoft.com/office/officeart/2005/8/layout/radial5"/>
    <dgm:cxn modelId="{AACF86CA-9859-4403-AA56-D1F3A605C9D2}" type="presOf" srcId="{4E20B780-D71A-4C33-A4EA-CE0021DE7834}" destId="{AE1FDA70-A1FF-4FB2-BF70-031156EC0604}" srcOrd="1" destOrd="0" presId="urn:microsoft.com/office/officeart/2005/8/layout/radial5"/>
    <dgm:cxn modelId="{CE74C11C-5476-4592-9470-035AC8C287FC}" type="presOf" srcId="{54005C73-E950-459E-93AA-3BA6C82224C8}" destId="{64094C19-08CF-45D5-AE57-AAD9BD9297C2}" srcOrd="0" destOrd="0" presId="urn:microsoft.com/office/officeart/2005/8/layout/radial5"/>
    <dgm:cxn modelId="{50124773-2DEA-49E4-9ADD-01DDE064E4E7}" type="presOf" srcId="{4E20B780-D71A-4C33-A4EA-CE0021DE7834}" destId="{0C98CFDE-78EA-4F32-BE2B-0C33A3565EAA}" srcOrd="0" destOrd="0" presId="urn:microsoft.com/office/officeart/2005/8/layout/radial5"/>
    <dgm:cxn modelId="{75A5D192-CCDC-459C-B226-D6419F907CEB}" srcId="{D070EA71-FE0D-45FA-8C1D-9EFA7A7CD15F}" destId="{7AB4FF94-DC2C-4309-B14F-27BD3A5BFC35}" srcOrd="1" destOrd="0" parTransId="{4E20B780-D71A-4C33-A4EA-CE0021DE7834}" sibTransId="{5F3B14F5-A620-47FC-A174-A6D1FB443F17}"/>
    <dgm:cxn modelId="{DF93C0DB-DEE2-4707-81E5-2D99EFD051EA}" type="presOf" srcId="{4BDABDEE-AB0F-4856-AF4D-E4F5DDE47635}" destId="{727F3E32-386B-4AD5-B3A4-12FE51F28975}" srcOrd="1" destOrd="0" presId="urn:microsoft.com/office/officeart/2005/8/layout/radial5"/>
    <dgm:cxn modelId="{35280BAF-B4C3-43FD-A65B-BA980F9FBD0B}" type="presOf" srcId="{994F4965-53F5-4A3D-843D-1E6DE531FEEF}" destId="{7BD63447-1F40-4619-87AF-B5F8DD8FE506}" srcOrd="1" destOrd="0" presId="urn:microsoft.com/office/officeart/2005/8/layout/radial5"/>
    <dgm:cxn modelId="{5BCA6A6B-D42C-4FA1-839D-B68BA81E8703}" srcId="{D070EA71-FE0D-45FA-8C1D-9EFA7A7CD15F}" destId="{72D5F032-4A4D-4FB2-8002-E92909A3AF00}" srcOrd="0" destOrd="0" parTransId="{994F4965-53F5-4A3D-843D-1E6DE531FEEF}" sibTransId="{E1429559-8105-4353-8650-7F2D85D2650E}"/>
    <dgm:cxn modelId="{B7D05AE5-E42B-4071-BB3F-3649B37DA758}" type="presOf" srcId="{994F4965-53F5-4A3D-843D-1E6DE531FEEF}" destId="{70C4D883-2429-435F-AAD6-A6206AC805B7}" srcOrd="0" destOrd="0" presId="urn:microsoft.com/office/officeart/2005/8/layout/radial5"/>
    <dgm:cxn modelId="{4B549CA5-8812-4C97-99F3-09D7D99F6907}" type="presOf" srcId="{6DDADFEC-195C-4954-8AC7-DA05B3A0C344}" destId="{A21B62F0-6831-4C62-9592-11EEC1D397D8}" srcOrd="1" destOrd="0" presId="urn:microsoft.com/office/officeart/2005/8/layout/radial5"/>
    <dgm:cxn modelId="{BFA3F9E9-F3CB-48AE-8BAD-81A1E71484D2}" type="presOf" srcId="{D4D033C6-B9E2-432D-9338-BB8780CE3F0C}" destId="{FC332761-A4CA-4068-AFCB-68CD38C9BFF1}" srcOrd="0" destOrd="0" presId="urn:microsoft.com/office/officeart/2005/8/layout/radial5"/>
    <dgm:cxn modelId="{BF79E390-FCF9-4F67-A6F4-CD782448F7AD}" type="presOf" srcId="{72D5F032-4A4D-4FB2-8002-E92909A3AF00}" destId="{662F89B1-5468-46E3-B377-CA5106352E0C}" srcOrd="0" destOrd="0" presId="urn:microsoft.com/office/officeart/2005/8/layout/radial5"/>
    <dgm:cxn modelId="{8060176F-82C5-4DED-A075-388F80056A1A}" srcId="{51CB42B9-A39B-49A5-BE59-BE6F1A8069F9}" destId="{D070EA71-FE0D-45FA-8C1D-9EFA7A7CD15F}" srcOrd="0" destOrd="0" parTransId="{55ED136B-BBF8-4FA0-ABEF-A9659AC1BA8E}" sibTransId="{1F8C2599-778D-4936-B892-76DAA378C1D1}"/>
    <dgm:cxn modelId="{C459EEA9-DF2C-46D1-A54A-D913250E3179}" type="presOf" srcId="{2154122C-56D9-4D91-B007-454E60E69254}" destId="{4F9E5DD4-C3C5-4AD2-A319-0C8E62D71C1E}" srcOrd="0" destOrd="0" presId="urn:microsoft.com/office/officeart/2005/8/layout/radial5"/>
    <dgm:cxn modelId="{B1429F7D-038C-4278-AE58-62B1680A5B3B}" type="presOf" srcId="{4BDABDEE-AB0F-4856-AF4D-E4F5DDE47635}" destId="{9DFAEAC4-9BBA-4AEB-9F49-19AA766E9762}" srcOrd="0" destOrd="0" presId="urn:microsoft.com/office/officeart/2005/8/layout/radial5"/>
    <dgm:cxn modelId="{88DE48CC-81C5-4ADA-8CF9-B7063F4FF8CF}" type="presOf" srcId="{6DDADFEC-195C-4954-8AC7-DA05B3A0C344}" destId="{8555CC89-20F1-4F30-A696-A40C5BB45FE7}" srcOrd="0" destOrd="0" presId="urn:microsoft.com/office/officeart/2005/8/layout/radial5"/>
    <dgm:cxn modelId="{52FB6D76-9F07-4168-A2EE-DF782944FFE4}" type="presOf" srcId="{51CB42B9-A39B-49A5-BE59-BE6F1A8069F9}" destId="{EDED7198-EA92-4CB4-AB63-3108EA36E4D7}" srcOrd="0" destOrd="0" presId="urn:microsoft.com/office/officeart/2005/8/layout/radial5"/>
    <dgm:cxn modelId="{A414074B-0832-4DA1-B7DC-C0BEE7210142}" srcId="{D070EA71-FE0D-45FA-8C1D-9EFA7A7CD15F}" destId="{54005C73-E950-459E-93AA-3BA6C82224C8}" srcOrd="2" destOrd="0" parTransId="{4BDABDEE-AB0F-4856-AF4D-E4F5DDE47635}" sibTransId="{C0E2E52A-5528-4BD9-A916-0D191CB15554}"/>
    <dgm:cxn modelId="{7F27F384-602A-4CB8-AB60-63B688DE3355}" srcId="{D070EA71-FE0D-45FA-8C1D-9EFA7A7CD15F}" destId="{D4D033C6-B9E2-432D-9338-BB8780CE3F0C}" srcOrd="3" destOrd="0" parTransId="{2154122C-56D9-4D91-B007-454E60E69254}" sibTransId="{032133B8-DAB1-4F7A-8E7F-12C1BE46ECCF}"/>
    <dgm:cxn modelId="{746C0C7C-761D-4B00-A333-06B15C449EB9}" srcId="{51CB42B9-A39B-49A5-BE59-BE6F1A8069F9}" destId="{C2474E28-7F68-4EFA-A231-8F5911F35A9A}" srcOrd="1" destOrd="0" parTransId="{28BF5E2C-AFC9-4E4E-B4F8-A7A89CFBE482}" sibTransId="{06AF5E80-4CD8-4446-8BA4-24509F6412E2}"/>
    <dgm:cxn modelId="{D139CF83-72A6-497C-8C4F-8542C0DAF6A0}" type="presOf" srcId="{D070EA71-FE0D-45FA-8C1D-9EFA7A7CD15F}" destId="{0C760AD1-48F3-4B1D-B965-227EAC022DB0}" srcOrd="0" destOrd="0" presId="urn:microsoft.com/office/officeart/2005/8/layout/radial5"/>
    <dgm:cxn modelId="{5F28BBC6-9599-4C5B-8F29-AA2F76F635EC}" type="presOf" srcId="{F97E2752-5C35-4C24-BA57-0A7153367A19}" destId="{137A5E71-EB16-4817-864D-E2D924538FAC}" srcOrd="0" destOrd="0" presId="urn:microsoft.com/office/officeart/2005/8/layout/radial5"/>
    <dgm:cxn modelId="{83105981-DD96-487E-B502-99B9A2E7F20B}" type="presParOf" srcId="{EDED7198-EA92-4CB4-AB63-3108EA36E4D7}" destId="{0C760AD1-48F3-4B1D-B965-227EAC022DB0}" srcOrd="0" destOrd="0" presId="urn:microsoft.com/office/officeart/2005/8/layout/radial5"/>
    <dgm:cxn modelId="{1DBCFFAD-48B7-4AA8-907F-DAB4B7D46028}" type="presParOf" srcId="{EDED7198-EA92-4CB4-AB63-3108EA36E4D7}" destId="{70C4D883-2429-435F-AAD6-A6206AC805B7}" srcOrd="1" destOrd="0" presId="urn:microsoft.com/office/officeart/2005/8/layout/radial5"/>
    <dgm:cxn modelId="{23DACA52-FE70-49E6-B526-A0E260656723}" type="presParOf" srcId="{70C4D883-2429-435F-AAD6-A6206AC805B7}" destId="{7BD63447-1F40-4619-87AF-B5F8DD8FE506}" srcOrd="0" destOrd="0" presId="urn:microsoft.com/office/officeart/2005/8/layout/radial5"/>
    <dgm:cxn modelId="{F3E19947-2A3B-4191-8A3A-80778F759CA3}" type="presParOf" srcId="{EDED7198-EA92-4CB4-AB63-3108EA36E4D7}" destId="{662F89B1-5468-46E3-B377-CA5106352E0C}" srcOrd="2" destOrd="0" presId="urn:microsoft.com/office/officeart/2005/8/layout/radial5"/>
    <dgm:cxn modelId="{B9F47BB7-E6BF-4D34-AEC4-91417AC58C65}" type="presParOf" srcId="{EDED7198-EA92-4CB4-AB63-3108EA36E4D7}" destId="{0C98CFDE-78EA-4F32-BE2B-0C33A3565EAA}" srcOrd="3" destOrd="0" presId="urn:microsoft.com/office/officeart/2005/8/layout/radial5"/>
    <dgm:cxn modelId="{B4B4515A-D165-40D2-8A81-DBB848C86C97}" type="presParOf" srcId="{0C98CFDE-78EA-4F32-BE2B-0C33A3565EAA}" destId="{AE1FDA70-A1FF-4FB2-BF70-031156EC0604}" srcOrd="0" destOrd="0" presId="urn:microsoft.com/office/officeart/2005/8/layout/radial5"/>
    <dgm:cxn modelId="{BD582D6C-C7C9-4336-B7DD-248DB70DC912}" type="presParOf" srcId="{EDED7198-EA92-4CB4-AB63-3108EA36E4D7}" destId="{8D79C320-7ADD-4ECB-ADE2-FABDE3174C18}" srcOrd="4" destOrd="0" presId="urn:microsoft.com/office/officeart/2005/8/layout/radial5"/>
    <dgm:cxn modelId="{71FBB63E-E739-46FF-BCA6-F3FE585BF4DC}" type="presParOf" srcId="{EDED7198-EA92-4CB4-AB63-3108EA36E4D7}" destId="{9DFAEAC4-9BBA-4AEB-9F49-19AA766E9762}" srcOrd="5" destOrd="0" presId="urn:microsoft.com/office/officeart/2005/8/layout/radial5"/>
    <dgm:cxn modelId="{326BC364-5A8D-4DDA-82A4-FD1CC3D5A92C}" type="presParOf" srcId="{9DFAEAC4-9BBA-4AEB-9F49-19AA766E9762}" destId="{727F3E32-386B-4AD5-B3A4-12FE51F28975}" srcOrd="0" destOrd="0" presId="urn:microsoft.com/office/officeart/2005/8/layout/radial5"/>
    <dgm:cxn modelId="{1A9E9398-D77B-4226-A4ED-FD2615E342EB}" type="presParOf" srcId="{EDED7198-EA92-4CB4-AB63-3108EA36E4D7}" destId="{64094C19-08CF-45D5-AE57-AAD9BD9297C2}" srcOrd="6" destOrd="0" presId="urn:microsoft.com/office/officeart/2005/8/layout/radial5"/>
    <dgm:cxn modelId="{4A977FF8-541D-4DF1-AD65-22E1DF696D03}" type="presParOf" srcId="{EDED7198-EA92-4CB4-AB63-3108EA36E4D7}" destId="{4F9E5DD4-C3C5-4AD2-A319-0C8E62D71C1E}" srcOrd="7" destOrd="0" presId="urn:microsoft.com/office/officeart/2005/8/layout/radial5"/>
    <dgm:cxn modelId="{112D2D4B-FE3C-4D0C-A78E-CD5F688AAA56}" type="presParOf" srcId="{4F9E5DD4-C3C5-4AD2-A319-0C8E62D71C1E}" destId="{3F6CC32B-CC73-4488-9452-1BBB135EC7A9}" srcOrd="0" destOrd="0" presId="urn:microsoft.com/office/officeart/2005/8/layout/radial5"/>
    <dgm:cxn modelId="{79C0123E-055E-4903-82A5-7F2878228B68}" type="presParOf" srcId="{EDED7198-EA92-4CB4-AB63-3108EA36E4D7}" destId="{FC332761-A4CA-4068-AFCB-68CD38C9BFF1}" srcOrd="8" destOrd="0" presId="urn:microsoft.com/office/officeart/2005/8/layout/radial5"/>
    <dgm:cxn modelId="{17E36E8D-1E42-4E03-9AFF-75BC748A0907}" type="presParOf" srcId="{EDED7198-EA92-4CB4-AB63-3108EA36E4D7}" destId="{8555CC89-20F1-4F30-A696-A40C5BB45FE7}" srcOrd="9" destOrd="0" presId="urn:microsoft.com/office/officeart/2005/8/layout/radial5"/>
    <dgm:cxn modelId="{1B28AABD-D988-4057-8F57-C7779F30F664}" type="presParOf" srcId="{8555CC89-20F1-4F30-A696-A40C5BB45FE7}" destId="{A21B62F0-6831-4C62-9592-11EEC1D397D8}" srcOrd="0" destOrd="0" presId="urn:microsoft.com/office/officeart/2005/8/layout/radial5"/>
    <dgm:cxn modelId="{DDFD11C7-B392-410D-8116-2F81DF032966}" type="presParOf" srcId="{EDED7198-EA92-4CB4-AB63-3108EA36E4D7}" destId="{137A5E71-EB16-4817-864D-E2D924538FAC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484D5C8-A357-497B-96DA-9B6ADC7906F7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0AA5A5C-9F30-4973-8CC7-F5456EDA771F}">
      <dgm:prSet phldrT="[Texto]"/>
      <dgm:spPr/>
      <dgm:t>
        <a:bodyPr/>
        <a:lstStyle/>
        <a:p>
          <a:r>
            <a:rPr lang="es-ES" dirty="0" smtClean="0"/>
            <a:t>OBJETIVOS DEL EXAMEN</a:t>
          </a:r>
          <a:endParaRPr lang="es-EC" dirty="0"/>
        </a:p>
      </dgm:t>
    </dgm:pt>
    <dgm:pt modelId="{DB25AD61-5FD7-48E7-BD06-47AB68B28C89}" type="parTrans" cxnId="{339D7C5A-F3B6-41C0-B243-111B958CDA96}">
      <dgm:prSet/>
      <dgm:spPr/>
      <dgm:t>
        <a:bodyPr/>
        <a:lstStyle/>
        <a:p>
          <a:endParaRPr lang="es-EC"/>
        </a:p>
      </dgm:t>
    </dgm:pt>
    <dgm:pt modelId="{6FDF2577-39CB-48EA-A6C6-C69CFBF91A05}" type="sibTrans" cxnId="{339D7C5A-F3B6-41C0-B243-111B958CDA96}">
      <dgm:prSet/>
      <dgm:spPr/>
      <dgm:t>
        <a:bodyPr/>
        <a:lstStyle/>
        <a:p>
          <a:endParaRPr lang="es-EC"/>
        </a:p>
      </dgm:t>
    </dgm:pt>
    <dgm:pt modelId="{EBFF9C57-622F-41D8-9129-38BB25A22C3E}">
      <dgm:prSet phldrT="[Texto]"/>
      <dgm:spPr/>
      <dgm:t>
        <a:bodyPr/>
        <a:lstStyle/>
        <a:p>
          <a:r>
            <a:rPr lang="es-ES" dirty="0" smtClean="0"/>
            <a:t>EVALUAR COMPETENCIAS</a:t>
          </a:r>
        </a:p>
        <a:p>
          <a:r>
            <a:rPr lang="es-ES" dirty="0" smtClean="0"/>
            <a:t>GENERALES</a:t>
          </a:r>
          <a:endParaRPr lang="es-EC" dirty="0"/>
        </a:p>
      </dgm:t>
    </dgm:pt>
    <dgm:pt modelId="{DF635071-8888-4583-9163-097D272B86C9}" type="parTrans" cxnId="{1B548B63-2C48-4E43-9BDC-9C85B12BAD4C}">
      <dgm:prSet/>
      <dgm:spPr/>
      <dgm:t>
        <a:bodyPr/>
        <a:lstStyle/>
        <a:p>
          <a:endParaRPr lang="es-EC"/>
        </a:p>
      </dgm:t>
    </dgm:pt>
    <dgm:pt modelId="{34440035-F933-4AAA-BC65-1E2843F7DE6F}" type="sibTrans" cxnId="{1B548B63-2C48-4E43-9BDC-9C85B12BAD4C}">
      <dgm:prSet/>
      <dgm:spPr/>
      <dgm:t>
        <a:bodyPr/>
        <a:lstStyle/>
        <a:p>
          <a:endParaRPr lang="es-EC"/>
        </a:p>
      </dgm:t>
    </dgm:pt>
    <dgm:pt modelId="{A8B20BDD-8199-4912-9EDF-5FFEC1DDA203}">
      <dgm:prSet phldrT="[Texto]"/>
      <dgm:spPr/>
      <dgm:t>
        <a:bodyPr/>
        <a:lstStyle/>
        <a:p>
          <a:r>
            <a:rPr lang="es-ES" dirty="0" smtClean="0"/>
            <a:t>ALCANZAR NIVEL DE VALIDEZ SATISFACTORIO</a:t>
          </a:r>
          <a:endParaRPr lang="es-EC" dirty="0"/>
        </a:p>
      </dgm:t>
    </dgm:pt>
    <dgm:pt modelId="{890917E8-01B9-489F-96A9-1CA9B409EFFA}" type="parTrans" cxnId="{EC5033DB-68D5-4180-B0AE-5192183124C7}">
      <dgm:prSet/>
      <dgm:spPr/>
      <dgm:t>
        <a:bodyPr/>
        <a:lstStyle/>
        <a:p>
          <a:endParaRPr lang="es-EC"/>
        </a:p>
      </dgm:t>
    </dgm:pt>
    <dgm:pt modelId="{2413B22B-B9B0-4954-A729-7F2CE4F1FE1B}" type="sibTrans" cxnId="{EC5033DB-68D5-4180-B0AE-5192183124C7}">
      <dgm:prSet/>
      <dgm:spPr/>
      <dgm:t>
        <a:bodyPr/>
        <a:lstStyle/>
        <a:p>
          <a:endParaRPr lang="es-EC"/>
        </a:p>
      </dgm:t>
    </dgm:pt>
    <dgm:pt modelId="{5F161ED2-2B59-4FA4-8CC1-248C5FA2873D}">
      <dgm:prSet phldrT="[Texto]"/>
      <dgm:spPr/>
      <dgm:t>
        <a:bodyPr/>
        <a:lstStyle/>
        <a:p>
          <a:r>
            <a:rPr lang="es-ES" dirty="0" smtClean="0"/>
            <a:t>CONTAR CON UN INSTRUMENTO CONSISTENTE</a:t>
          </a:r>
          <a:endParaRPr lang="es-EC" dirty="0"/>
        </a:p>
      </dgm:t>
    </dgm:pt>
    <dgm:pt modelId="{B1F5EFE1-24E1-4C00-8E9D-A2964E0EE936}" type="parTrans" cxnId="{3E9D3F7A-17E1-4C17-812B-CFFE8E0DD060}">
      <dgm:prSet/>
      <dgm:spPr/>
      <dgm:t>
        <a:bodyPr/>
        <a:lstStyle/>
        <a:p>
          <a:endParaRPr lang="es-EC"/>
        </a:p>
      </dgm:t>
    </dgm:pt>
    <dgm:pt modelId="{1BCAFE91-682A-4D91-BAA4-2C2388DDE884}" type="sibTrans" cxnId="{3E9D3F7A-17E1-4C17-812B-CFFE8E0DD060}">
      <dgm:prSet/>
      <dgm:spPr/>
      <dgm:t>
        <a:bodyPr/>
        <a:lstStyle/>
        <a:p>
          <a:endParaRPr lang="es-EC"/>
        </a:p>
      </dgm:t>
    </dgm:pt>
    <dgm:pt modelId="{667D3293-2496-41F5-B1A2-39E6FF7775E8}" type="pres">
      <dgm:prSet presAssocID="{C484D5C8-A357-497B-96DA-9B6ADC7906F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018E5AB-FC24-4747-A2CD-4FE0864FA1C1}" type="pres">
      <dgm:prSet presAssocID="{10AA5A5C-9F30-4973-8CC7-F5456EDA771F}" presName="roof" presStyleLbl="dkBgShp" presStyleIdx="0" presStyleCnt="2" custScaleY="33333" custLinFactNeighborY="-18634"/>
      <dgm:spPr/>
      <dgm:t>
        <a:bodyPr/>
        <a:lstStyle/>
        <a:p>
          <a:endParaRPr lang="es-EC"/>
        </a:p>
      </dgm:t>
    </dgm:pt>
    <dgm:pt modelId="{596B7AB0-E093-4F0D-90BF-ACFC6091746E}" type="pres">
      <dgm:prSet presAssocID="{10AA5A5C-9F30-4973-8CC7-F5456EDA771F}" presName="pillars" presStyleCnt="0"/>
      <dgm:spPr/>
    </dgm:pt>
    <dgm:pt modelId="{DB75D869-AC7C-45EA-9106-1A8FF47A47F2}" type="pres">
      <dgm:prSet presAssocID="{10AA5A5C-9F30-4973-8CC7-F5456EDA771F}" presName="pillar1" presStyleLbl="node1" presStyleIdx="0" presStyleCnt="3" custScaleY="46375" custLinFactNeighborX="-147" custLinFactNeighborY="4270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F30014-1FC8-410B-BD4F-9D3EC2F86451}" type="pres">
      <dgm:prSet presAssocID="{A8B20BDD-8199-4912-9EDF-5FFEC1DDA203}" presName="pillarX" presStyleLbl="node1" presStyleIdx="1" presStyleCnt="3" custScaleY="46375" custLinFactNeighborY="4270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C02B259-C4BD-4161-87F8-8196C4A6AC72}" type="pres">
      <dgm:prSet presAssocID="{5F161ED2-2B59-4FA4-8CC1-248C5FA2873D}" presName="pillarX" presStyleLbl="node1" presStyleIdx="2" presStyleCnt="3" custScaleY="46375" custLinFactNeighborX="3129" custLinFactNeighborY="4270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691EC70-60C9-46B9-B33E-B28381CAFE2B}" type="pres">
      <dgm:prSet presAssocID="{10AA5A5C-9F30-4973-8CC7-F5456EDA771F}" presName="base" presStyleLbl="dkBgShp" presStyleIdx="1" presStyleCnt="2" custFlipVert="1" custFlipHor="0" custScaleX="977" custScaleY="15830" custLinFactNeighborY="16989"/>
      <dgm:spPr/>
    </dgm:pt>
  </dgm:ptLst>
  <dgm:cxnLst>
    <dgm:cxn modelId="{A87F9D78-1147-4E25-8E75-0D2D7621E80C}" type="presOf" srcId="{C484D5C8-A357-497B-96DA-9B6ADC7906F7}" destId="{667D3293-2496-41F5-B1A2-39E6FF7775E8}" srcOrd="0" destOrd="0" presId="urn:microsoft.com/office/officeart/2005/8/layout/hList3"/>
    <dgm:cxn modelId="{479C187B-95F0-4264-A7C7-FD88AAF217D6}" type="presOf" srcId="{A8B20BDD-8199-4912-9EDF-5FFEC1DDA203}" destId="{63F30014-1FC8-410B-BD4F-9D3EC2F86451}" srcOrd="0" destOrd="0" presId="urn:microsoft.com/office/officeart/2005/8/layout/hList3"/>
    <dgm:cxn modelId="{EC5033DB-68D5-4180-B0AE-5192183124C7}" srcId="{10AA5A5C-9F30-4973-8CC7-F5456EDA771F}" destId="{A8B20BDD-8199-4912-9EDF-5FFEC1DDA203}" srcOrd="1" destOrd="0" parTransId="{890917E8-01B9-489F-96A9-1CA9B409EFFA}" sibTransId="{2413B22B-B9B0-4954-A729-7F2CE4F1FE1B}"/>
    <dgm:cxn modelId="{0392D029-92C4-4FE2-8FA6-87DFF1A56F7F}" type="presOf" srcId="{5F161ED2-2B59-4FA4-8CC1-248C5FA2873D}" destId="{2C02B259-C4BD-4161-87F8-8196C4A6AC72}" srcOrd="0" destOrd="0" presId="urn:microsoft.com/office/officeart/2005/8/layout/hList3"/>
    <dgm:cxn modelId="{6E926DB9-A61E-4A96-B265-E089E7120338}" type="presOf" srcId="{EBFF9C57-622F-41D8-9129-38BB25A22C3E}" destId="{DB75D869-AC7C-45EA-9106-1A8FF47A47F2}" srcOrd="0" destOrd="0" presId="urn:microsoft.com/office/officeart/2005/8/layout/hList3"/>
    <dgm:cxn modelId="{339D7C5A-F3B6-41C0-B243-111B958CDA96}" srcId="{C484D5C8-A357-497B-96DA-9B6ADC7906F7}" destId="{10AA5A5C-9F30-4973-8CC7-F5456EDA771F}" srcOrd="0" destOrd="0" parTransId="{DB25AD61-5FD7-48E7-BD06-47AB68B28C89}" sibTransId="{6FDF2577-39CB-48EA-A6C6-C69CFBF91A05}"/>
    <dgm:cxn modelId="{B9D576F4-43F0-4028-9348-DA63D75193B7}" type="presOf" srcId="{10AA5A5C-9F30-4973-8CC7-F5456EDA771F}" destId="{1018E5AB-FC24-4747-A2CD-4FE0864FA1C1}" srcOrd="0" destOrd="0" presId="urn:microsoft.com/office/officeart/2005/8/layout/hList3"/>
    <dgm:cxn modelId="{1B548B63-2C48-4E43-9BDC-9C85B12BAD4C}" srcId="{10AA5A5C-9F30-4973-8CC7-F5456EDA771F}" destId="{EBFF9C57-622F-41D8-9129-38BB25A22C3E}" srcOrd="0" destOrd="0" parTransId="{DF635071-8888-4583-9163-097D272B86C9}" sibTransId="{34440035-F933-4AAA-BC65-1E2843F7DE6F}"/>
    <dgm:cxn modelId="{3E9D3F7A-17E1-4C17-812B-CFFE8E0DD060}" srcId="{10AA5A5C-9F30-4973-8CC7-F5456EDA771F}" destId="{5F161ED2-2B59-4FA4-8CC1-248C5FA2873D}" srcOrd="2" destOrd="0" parTransId="{B1F5EFE1-24E1-4C00-8E9D-A2964E0EE936}" sibTransId="{1BCAFE91-682A-4D91-BAA4-2C2388DDE884}"/>
    <dgm:cxn modelId="{282EE91C-9CB6-4396-93DA-9FE2F665AB03}" type="presParOf" srcId="{667D3293-2496-41F5-B1A2-39E6FF7775E8}" destId="{1018E5AB-FC24-4747-A2CD-4FE0864FA1C1}" srcOrd="0" destOrd="0" presId="urn:microsoft.com/office/officeart/2005/8/layout/hList3"/>
    <dgm:cxn modelId="{77EAE002-8FCA-403E-AEDF-E8FF64AF0B32}" type="presParOf" srcId="{667D3293-2496-41F5-B1A2-39E6FF7775E8}" destId="{596B7AB0-E093-4F0D-90BF-ACFC6091746E}" srcOrd="1" destOrd="0" presId="urn:microsoft.com/office/officeart/2005/8/layout/hList3"/>
    <dgm:cxn modelId="{249FF50E-0951-48E7-92C0-E6EF3B69CE98}" type="presParOf" srcId="{596B7AB0-E093-4F0D-90BF-ACFC6091746E}" destId="{DB75D869-AC7C-45EA-9106-1A8FF47A47F2}" srcOrd="0" destOrd="0" presId="urn:microsoft.com/office/officeart/2005/8/layout/hList3"/>
    <dgm:cxn modelId="{0B8E2ED7-F27A-44A0-AD11-A0D31E73E572}" type="presParOf" srcId="{596B7AB0-E093-4F0D-90BF-ACFC6091746E}" destId="{63F30014-1FC8-410B-BD4F-9D3EC2F86451}" srcOrd="1" destOrd="0" presId="urn:microsoft.com/office/officeart/2005/8/layout/hList3"/>
    <dgm:cxn modelId="{7E98D034-887B-4E82-8A82-289BFF65E79D}" type="presParOf" srcId="{596B7AB0-E093-4F0D-90BF-ACFC6091746E}" destId="{2C02B259-C4BD-4161-87F8-8196C4A6AC72}" srcOrd="2" destOrd="0" presId="urn:microsoft.com/office/officeart/2005/8/layout/hList3"/>
    <dgm:cxn modelId="{4498F53D-5D51-4D2E-A0C5-46D26235A174}" type="presParOf" srcId="{667D3293-2496-41F5-B1A2-39E6FF7775E8}" destId="{B691EC70-60C9-46B9-B33E-B28381CAFE2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3C1A144-02F9-4B35-B578-B28CA240D9C4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44D8AF3-67FF-43FF-8FA4-E7B62C121F26}">
      <dgm:prSet phldrT="[Texto]"/>
      <dgm:spPr/>
      <dgm:t>
        <a:bodyPr/>
        <a:lstStyle/>
        <a:p>
          <a:r>
            <a:rPr lang="es-ES" dirty="0" smtClean="0"/>
            <a:t>VALIDACIÓN DE ÍTEMS</a:t>
          </a:r>
          <a:endParaRPr lang="es-EC" dirty="0"/>
        </a:p>
      </dgm:t>
    </dgm:pt>
    <dgm:pt modelId="{EB0B8C59-E764-4069-86C0-1680DEB60EB1}" type="parTrans" cxnId="{3C688990-9E26-41F2-A2DC-5C354476E94A}">
      <dgm:prSet/>
      <dgm:spPr/>
      <dgm:t>
        <a:bodyPr/>
        <a:lstStyle/>
        <a:p>
          <a:endParaRPr lang="es-EC"/>
        </a:p>
      </dgm:t>
    </dgm:pt>
    <dgm:pt modelId="{C781D35E-1E81-488D-8DD6-1B3A01A7AC5D}" type="sibTrans" cxnId="{3C688990-9E26-41F2-A2DC-5C354476E94A}">
      <dgm:prSet/>
      <dgm:spPr/>
      <dgm:t>
        <a:bodyPr/>
        <a:lstStyle/>
        <a:p>
          <a:endParaRPr lang="es-EC"/>
        </a:p>
      </dgm:t>
    </dgm:pt>
    <dgm:pt modelId="{7CB5B3E9-883A-4DBF-B2A6-6ABC102CC0B8}">
      <dgm:prSet phldrT="[Texto]"/>
      <dgm:spPr/>
      <dgm:t>
        <a:bodyPr/>
        <a:lstStyle/>
        <a:p>
          <a:r>
            <a:rPr lang="es-ES" dirty="0" smtClean="0"/>
            <a:t>PILOTAJE DE REACTIVOS</a:t>
          </a:r>
          <a:endParaRPr lang="es-EC" dirty="0"/>
        </a:p>
      </dgm:t>
    </dgm:pt>
    <dgm:pt modelId="{41DA6084-7A24-447A-95C4-BADBB94961A0}" type="parTrans" cxnId="{6270BA9A-0210-421C-AD6F-77E40E540BE6}">
      <dgm:prSet/>
      <dgm:spPr/>
      <dgm:t>
        <a:bodyPr/>
        <a:lstStyle/>
        <a:p>
          <a:endParaRPr lang="es-EC"/>
        </a:p>
      </dgm:t>
    </dgm:pt>
    <dgm:pt modelId="{87AF4458-7B71-4CF4-84AE-C6F20E3B14B5}" type="sibTrans" cxnId="{6270BA9A-0210-421C-AD6F-77E40E540BE6}">
      <dgm:prSet/>
      <dgm:spPr/>
      <dgm:t>
        <a:bodyPr/>
        <a:lstStyle/>
        <a:p>
          <a:endParaRPr lang="es-EC"/>
        </a:p>
      </dgm:t>
    </dgm:pt>
    <dgm:pt modelId="{7E4A9684-AC3E-4EC1-8AC2-69EFADCA3978}">
      <dgm:prSet phldrT="[Texto]"/>
      <dgm:spPr/>
      <dgm:t>
        <a:bodyPr/>
        <a:lstStyle/>
        <a:p>
          <a:r>
            <a:rPr lang="es-ES" dirty="0" smtClean="0"/>
            <a:t>ANÁLISIS DE RESULTADOS</a:t>
          </a:r>
          <a:endParaRPr lang="es-EC" dirty="0"/>
        </a:p>
      </dgm:t>
    </dgm:pt>
    <dgm:pt modelId="{C46AD2BE-CF06-4468-9D93-089FA2F30BA0}" type="parTrans" cxnId="{E062DE87-4599-428C-92A9-8057AF05F1CE}">
      <dgm:prSet/>
      <dgm:spPr/>
      <dgm:t>
        <a:bodyPr/>
        <a:lstStyle/>
        <a:p>
          <a:endParaRPr lang="es-EC"/>
        </a:p>
      </dgm:t>
    </dgm:pt>
    <dgm:pt modelId="{4AF2223B-69FC-43C9-989A-0521422E7859}" type="sibTrans" cxnId="{E062DE87-4599-428C-92A9-8057AF05F1CE}">
      <dgm:prSet/>
      <dgm:spPr/>
      <dgm:t>
        <a:bodyPr/>
        <a:lstStyle/>
        <a:p>
          <a:endParaRPr lang="es-EC"/>
        </a:p>
      </dgm:t>
    </dgm:pt>
    <dgm:pt modelId="{A1FDAC8B-5309-4D39-9E75-6079B9A48813}">
      <dgm:prSet phldrT="[Texto]"/>
      <dgm:spPr/>
      <dgm:t>
        <a:bodyPr/>
        <a:lstStyle/>
        <a:p>
          <a:r>
            <a:rPr lang="es-ES" dirty="0" smtClean="0"/>
            <a:t>CALIBRACIÓN DEL NUEVO EXAMEN</a:t>
          </a:r>
          <a:endParaRPr lang="es-EC" dirty="0"/>
        </a:p>
      </dgm:t>
    </dgm:pt>
    <dgm:pt modelId="{514ABE21-B261-4E74-82B1-AA9E61765790}" type="parTrans" cxnId="{33E583EF-2A31-4770-918D-0277AF5B6FBC}">
      <dgm:prSet/>
      <dgm:spPr/>
      <dgm:t>
        <a:bodyPr/>
        <a:lstStyle/>
        <a:p>
          <a:endParaRPr lang="es-EC"/>
        </a:p>
      </dgm:t>
    </dgm:pt>
    <dgm:pt modelId="{C09EFCBA-6948-454D-B309-905F10F886C0}" type="sibTrans" cxnId="{33E583EF-2A31-4770-918D-0277AF5B6FBC}">
      <dgm:prSet/>
      <dgm:spPr/>
      <dgm:t>
        <a:bodyPr/>
        <a:lstStyle/>
        <a:p>
          <a:endParaRPr lang="es-EC"/>
        </a:p>
      </dgm:t>
    </dgm:pt>
    <dgm:pt modelId="{FEE1572A-E836-4653-96F7-E42F8CAB053F}">
      <dgm:prSet phldrT="[Texto]"/>
      <dgm:spPr/>
      <dgm:t>
        <a:bodyPr/>
        <a:lstStyle/>
        <a:p>
          <a:r>
            <a:rPr lang="es-ES" dirty="0" smtClean="0"/>
            <a:t>ENSAMBLE DEL EXAMEN</a:t>
          </a:r>
          <a:endParaRPr lang="es-EC" dirty="0"/>
        </a:p>
      </dgm:t>
    </dgm:pt>
    <dgm:pt modelId="{6078F588-7A0C-41BD-B05D-1FB838B8BF06}" type="parTrans" cxnId="{093119DC-F052-4CDC-A712-38A92926E9E6}">
      <dgm:prSet/>
      <dgm:spPr/>
      <dgm:t>
        <a:bodyPr/>
        <a:lstStyle/>
        <a:p>
          <a:endParaRPr lang="es-EC"/>
        </a:p>
      </dgm:t>
    </dgm:pt>
    <dgm:pt modelId="{32EFA4EF-C954-4BCF-B9A2-0E3245A4A4B9}" type="sibTrans" cxnId="{093119DC-F052-4CDC-A712-38A92926E9E6}">
      <dgm:prSet/>
      <dgm:spPr/>
      <dgm:t>
        <a:bodyPr/>
        <a:lstStyle/>
        <a:p>
          <a:endParaRPr lang="es-EC"/>
        </a:p>
      </dgm:t>
    </dgm:pt>
    <dgm:pt modelId="{D2605E29-681F-49C1-BDEF-CBD408CD5464}" type="pres">
      <dgm:prSet presAssocID="{C3C1A144-02F9-4B35-B578-B28CA240D9C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FA64EE8-D1D3-4750-9DAA-09376E5B8B3F}" type="pres">
      <dgm:prSet presAssocID="{544D8AF3-67FF-43FF-8FA4-E7B62C121F2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F4D3D6-1CFB-4F51-820B-6495C3842DC1}" type="pres">
      <dgm:prSet presAssocID="{544D8AF3-67FF-43FF-8FA4-E7B62C121F26}" presName="spNode" presStyleCnt="0"/>
      <dgm:spPr/>
    </dgm:pt>
    <dgm:pt modelId="{05000757-600B-40B4-B902-446F213D0859}" type="pres">
      <dgm:prSet presAssocID="{C781D35E-1E81-488D-8DD6-1B3A01A7AC5D}" presName="sibTrans" presStyleLbl="sibTrans1D1" presStyleIdx="0" presStyleCnt="5"/>
      <dgm:spPr/>
      <dgm:t>
        <a:bodyPr/>
        <a:lstStyle/>
        <a:p>
          <a:endParaRPr lang="es-ES"/>
        </a:p>
      </dgm:t>
    </dgm:pt>
    <dgm:pt modelId="{FE5938EA-74AF-4C54-A324-7BA0A40D264B}" type="pres">
      <dgm:prSet presAssocID="{7CB5B3E9-883A-4DBF-B2A6-6ABC102CC0B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BD7AB5-E1FE-4E60-844D-67059FB62638}" type="pres">
      <dgm:prSet presAssocID="{7CB5B3E9-883A-4DBF-B2A6-6ABC102CC0B8}" presName="spNode" presStyleCnt="0"/>
      <dgm:spPr/>
    </dgm:pt>
    <dgm:pt modelId="{34A35D32-A134-44EA-9C20-54D6F8CF7B8A}" type="pres">
      <dgm:prSet presAssocID="{87AF4458-7B71-4CF4-84AE-C6F20E3B14B5}" presName="sibTrans" presStyleLbl="sibTrans1D1" presStyleIdx="1" presStyleCnt="5"/>
      <dgm:spPr/>
      <dgm:t>
        <a:bodyPr/>
        <a:lstStyle/>
        <a:p>
          <a:endParaRPr lang="es-ES"/>
        </a:p>
      </dgm:t>
    </dgm:pt>
    <dgm:pt modelId="{8F0CE3BB-BF01-488D-8ADD-07544BE18784}" type="pres">
      <dgm:prSet presAssocID="{7E4A9684-AC3E-4EC1-8AC2-69EFADCA397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378D77-9511-4A30-805D-43237372E9A6}" type="pres">
      <dgm:prSet presAssocID="{7E4A9684-AC3E-4EC1-8AC2-69EFADCA3978}" presName="spNode" presStyleCnt="0"/>
      <dgm:spPr/>
    </dgm:pt>
    <dgm:pt modelId="{D5581378-76AF-4FE0-8044-3F3828A991DF}" type="pres">
      <dgm:prSet presAssocID="{4AF2223B-69FC-43C9-989A-0521422E7859}" presName="sibTrans" presStyleLbl="sibTrans1D1" presStyleIdx="2" presStyleCnt="5"/>
      <dgm:spPr/>
      <dgm:t>
        <a:bodyPr/>
        <a:lstStyle/>
        <a:p>
          <a:endParaRPr lang="es-ES"/>
        </a:p>
      </dgm:t>
    </dgm:pt>
    <dgm:pt modelId="{5235786C-75A3-41C0-A7ED-1E139FE38AE9}" type="pres">
      <dgm:prSet presAssocID="{A1FDAC8B-5309-4D39-9E75-6079B9A4881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356885-D200-4F2A-A576-9DB7D0F855FB}" type="pres">
      <dgm:prSet presAssocID="{A1FDAC8B-5309-4D39-9E75-6079B9A48813}" presName="spNode" presStyleCnt="0"/>
      <dgm:spPr/>
    </dgm:pt>
    <dgm:pt modelId="{33B82F3A-3177-4ADA-928F-EBFC7DADC427}" type="pres">
      <dgm:prSet presAssocID="{C09EFCBA-6948-454D-B309-905F10F886C0}" presName="sibTrans" presStyleLbl="sibTrans1D1" presStyleIdx="3" presStyleCnt="5"/>
      <dgm:spPr/>
      <dgm:t>
        <a:bodyPr/>
        <a:lstStyle/>
        <a:p>
          <a:endParaRPr lang="es-ES"/>
        </a:p>
      </dgm:t>
    </dgm:pt>
    <dgm:pt modelId="{A3AE2758-C041-4FCA-9098-D7E0EBDE7D1D}" type="pres">
      <dgm:prSet presAssocID="{FEE1572A-E836-4653-96F7-E42F8CAB053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F9C0BD-645F-4D60-B0D4-1E9E107DD26F}" type="pres">
      <dgm:prSet presAssocID="{FEE1572A-E836-4653-96F7-E42F8CAB053F}" presName="spNode" presStyleCnt="0"/>
      <dgm:spPr/>
    </dgm:pt>
    <dgm:pt modelId="{BDBD95E4-5875-47B7-A58B-D0719E6A6B8B}" type="pres">
      <dgm:prSet presAssocID="{32EFA4EF-C954-4BCF-B9A2-0E3245A4A4B9}" presName="sibTrans" presStyleLbl="sibTrans1D1" presStyleIdx="4" presStyleCnt="5"/>
      <dgm:spPr/>
      <dgm:t>
        <a:bodyPr/>
        <a:lstStyle/>
        <a:p>
          <a:endParaRPr lang="es-ES"/>
        </a:p>
      </dgm:t>
    </dgm:pt>
  </dgm:ptLst>
  <dgm:cxnLst>
    <dgm:cxn modelId="{093119DC-F052-4CDC-A712-38A92926E9E6}" srcId="{C3C1A144-02F9-4B35-B578-B28CA240D9C4}" destId="{FEE1572A-E836-4653-96F7-E42F8CAB053F}" srcOrd="4" destOrd="0" parTransId="{6078F588-7A0C-41BD-B05D-1FB838B8BF06}" sibTransId="{32EFA4EF-C954-4BCF-B9A2-0E3245A4A4B9}"/>
    <dgm:cxn modelId="{3C688990-9E26-41F2-A2DC-5C354476E94A}" srcId="{C3C1A144-02F9-4B35-B578-B28CA240D9C4}" destId="{544D8AF3-67FF-43FF-8FA4-E7B62C121F26}" srcOrd="0" destOrd="0" parTransId="{EB0B8C59-E764-4069-86C0-1680DEB60EB1}" sibTransId="{C781D35E-1E81-488D-8DD6-1B3A01A7AC5D}"/>
    <dgm:cxn modelId="{C835989F-A793-4B8D-8D66-70F5B067C215}" type="presOf" srcId="{A1FDAC8B-5309-4D39-9E75-6079B9A48813}" destId="{5235786C-75A3-41C0-A7ED-1E139FE38AE9}" srcOrd="0" destOrd="0" presId="urn:microsoft.com/office/officeart/2005/8/layout/cycle6"/>
    <dgm:cxn modelId="{92352FF3-C5D7-4F44-BAB0-7833E177F467}" type="presOf" srcId="{FEE1572A-E836-4653-96F7-E42F8CAB053F}" destId="{A3AE2758-C041-4FCA-9098-D7E0EBDE7D1D}" srcOrd="0" destOrd="0" presId="urn:microsoft.com/office/officeart/2005/8/layout/cycle6"/>
    <dgm:cxn modelId="{863E3D75-2B0B-446C-9BC2-0CA185E9FD44}" type="presOf" srcId="{C781D35E-1E81-488D-8DD6-1B3A01A7AC5D}" destId="{05000757-600B-40B4-B902-446F213D0859}" srcOrd="0" destOrd="0" presId="urn:microsoft.com/office/officeart/2005/8/layout/cycle6"/>
    <dgm:cxn modelId="{3DCECFCD-0D54-42D0-95E6-2B8B0A7CF59A}" type="presOf" srcId="{C3C1A144-02F9-4B35-B578-B28CA240D9C4}" destId="{D2605E29-681F-49C1-BDEF-CBD408CD5464}" srcOrd="0" destOrd="0" presId="urn:microsoft.com/office/officeart/2005/8/layout/cycle6"/>
    <dgm:cxn modelId="{27F54F9B-8B70-4CB9-B381-2F364E86413B}" type="presOf" srcId="{4AF2223B-69FC-43C9-989A-0521422E7859}" destId="{D5581378-76AF-4FE0-8044-3F3828A991DF}" srcOrd="0" destOrd="0" presId="urn:microsoft.com/office/officeart/2005/8/layout/cycle6"/>
    <dgm:cxn modelId="{F4AD81A9-CB7A-4912-AA21-E3613344DAE5}" type="presOf" srcId="{32EFA4EF-C954-4BCF-B9A2-0E3245A4A4B9}" destId="{BDBD95E4-5875-47B7-A58B-D0719E6A6B8B}" srcOrd="0" destOrd="0" presId="urn:microsoft.com/office/officeart/2005/8/layout/cycle6"/>
    <dgm:cxn modelId="{6270BA9A-0210-421C-AD6F-77E40E540BE6}" srcId="{C3C1A144-02F9-4B35-B578-B28CA240D9C4}" destId="{7CB5B3E9-883A-4DBF-B2A6-6ABC102CC0B8}" srcOrd="1" destOrd="0" parTransId="{41DA6084-7A24-447A-95C4-BADBB94961A0}" sibTransId="{87AF4458-7B71-4CF4-84AE-C6F20E3B14B5}"/>
    <dgm:cxn modelId="{C487BC03-A223-4258-9F77-CFB6A7D3B911}" type="presOf" srcId="{544D8AF3-67FF-43FF-8FA4-E7B62C121F26}" destId="{9FA64EE8-D1D3-4750-9DAA-09376E5B8B3F}" srcOrd="0" destOrd="0" presId="urn:microsoft.com/office/officeart/2005/8/layout/cycle6"/>
    <dgm:cxn modelId="{E062DE87-4599-428C-92A9-8057AF05F1CE}" srcId="{C3C1A144-02F9-4B35-B578-B28CA240D9C4}" destId="{7E4A9684-AC3E-4EC1-8AC2-69EFADCA3978}" srcOrd="2" destOrd="0" parTransId="{C46AD2BE-CF06-4468-9D93-089FA2F30BA0}" sibTransId="{4AF2223B-69FC-43C9-989A-0521422E7859}"/>
    <dgm:cxn modelId="{EF7486BB-7D01-47D0-BBC9-506C969F65E3}" type="presOf" srcId="{7E4A9684-AC3E-4EC1-8AC2-69EFADCA3978}" destId="{8F0CE3BB-BF01-488D-8ADD-07544BE18784}" srcOrd="0" destOrd="0" presId="urn:microsoft.com/office/officeart/2005/8/layout/cycle6"/>
    <dgm:cxn modelId="{33E583EF-2A31-4770-918D-0277AF5B6FBC}" srcId="{C3C1A144-02F9-4B35-B578-B28CA240D9C4}" destId="{A1FDAC8B-5309-4D39-9E75-6079B9A48813}" srcOrd="3" destOrd="0" parTransId="{514ABE21-B261-4E74-82B1-AA9E61765790}" sibTransId="{C09EFCBA-6948-454D-B309-905F10F886C0}"/>
    <dgm:cxn modelId="{A2191053-293C-489F-9952-7145A2E61BFA}" type="presOf" srcId="{87AF4458-7B71-4CF4-84AE-C6F20E3B14B5}" destId="{34A35D32-A134-44EA-9C20-54D6F8CF7B8A}" srcOrd="0" destOrd="0" presId="urn:microsoft.com/office/officeart/2005/8/layout/cycle6"/>
    <dgm:cxn modelId="{EA166DAE-A40F-4853-8B6F-B340AF8E094C}" type="presOf" srcId="{C09EFCBA-6948-454D-B309-905F10F886C0}" destId="{33B82F3A-3177-4ADA-928F-EBFC7DADC427}" srcOrd="0" destOrd="0" presId="urn:microsoft.com/office/officeart/2005/8/layout/cycle6"/>
    <dgm:cxn modelId="{11AFEA01-1082-4B3A-A13E-437727993990}" type="presOf" srcId="{7CB5B3E9-883A-4DBF-B2A6-6ABC102CC0B8}" destId="{FE5938EA-74AF-4C54-A324-7BA0A40D264B}" srcOrd="0" destOrd="0" presId="urn:microsoft.com/office/officeart/2005/8/layout/cycle6"/>
    <dgm:cxn modelId="{1F217DC5-93B7-4648-B303-642F9E98346C}" type="presParOf" srcId="{D2605E29-681F-49C1-BDEF-CBD408CD5464}" destId="{9FA64EE8-D1D3-4750-9DAA-09376E5B8B3F}" srcOrd="0" destOrd="0" presId="urn:microsoft.com/office/officeart/2005/8/layout/cycle6"/>
    <dgm:cxn modelId="{8B388788-D549-4EA2-B819-DAB38AB4AFE3}" type="presParOf" srcId="{D2605E29-681F-49C1-BDEF-CBD408CD5464}" destId="{D4F4D3D6-1CFB-4F51-820B-6495C3842DC1}" srcOrd="1" destOrd="0" presId="urn:microsoft.com/office/officeart/2005/8/layout/cycle6"/>
    <dgm:cxn modelId="{D57A1FEA-5462-4B35-9058-39165AD04883}" type="presParOf" srcId="{D2605E29-681F-49C1-BDEF-CBD408CD5464}" destId="{05000757-600B-40B4-B902-446F213D0859}" srcOrd="2" destOrd="0" presId="urn:microsoft.com/office/officeart/2005/8/layout/cycle6"/>
    <dgm:cxn modelId="{E225CDFC-6231-4ED3-8AC7-019995402452}" type="presParOf" srcId="{D2605E29-681F-49C1-BDEF-CBD408CD5464}" destId="{FE5938EA-74AF-4C54-A324-7BA0A40D264B}" srcOrd="3" destOrd="0" presId="urn:microsoft.com/office/officeart/2005/8/layout/cycle6"/>
    <dgm:cxn modelId="{EEB91E9F-155A-4E01-B2DB-CAF19F858134}" type="presParOf" srcId="{D2605E29-681F-49C1-BDEF-CBD408CD5464}" destId="{62BD7AB5-E1FE-4E60-844D-67059FB62638}" srcOrd="4" destOrd="0" presId="urn:microsoft.com/office/officeart/2005/8/layout/cycle6"/>
    <dgm:cxn modelId="{DEEE97F3-7AC5-4B7B-A664-756B4D30B1CF}" type="presParOf" srcId="{D2605E29-681F-49C1-BDEF-CBD408CD5464}" destId="{34A35D32-A134-44EA-9C20-54D6F8CF7B8A}" srcOrd="5" destOrd="0" presId="urn:microsoft.com/office/officeart/2005/8/layout/cycle6"/>
    <dgm:cxn modelId="{B2146C31-5B5B-45E1-9748-2F0BD072DDBC}" type="presParOf" srcId="{D2605E29-681F-49C1-BDEF-CBD408CD5464}" destId="{8F0CE3BB-BF01-488D-8ADD-07544BE18784}" srcOrd="6" destOrd="0" presId="urn:microsoft.com/office/officeart/2005/8/layout/cycle6"/>
    <dgm:cxn modelId="{02316972-DF3B-46A8-B847-7542AD631AB6}" type="presParOf" srcId="{D2605E29-681F-49C1-BDEF-CBD408CD5464}" destId="{81378D77-9511-4A30-805D-43237372E9A6}" srcOrd="7" destOrd="0" presId="urn:microsoft.com/office/officeart/2005/8/layout/cycle6"/>
    <dgm:cxn modelId="{D08D5795-2DCA-453C-BA35-5810C56EAD59}" type="presParOf" srcId="{D2605E29-681F-49C1-BDEF-CBD408CD5464}" destId="{D5581378-76AF-4FE0-8044-3F3828A991DF}" srcOrd="8" destOrd="0" presId="urn:microsoft.com/office/officeart/2005/8/layout/cycle6"/>
    <dgm:cxn modelId="{D1EF7E35-595A-4DC8-9854-65755C372031}" type="presParOf" srcId="{D2605E29-681F-49C1-BDEF-CBD408CD5464}" destId="{5235786C-75A3-41C0-A7ED-1E139FE38AE9}" srcOrd="9" destOrd="0" presId="urn:microsoft.com/office/officeart/2005/8/layout/cycle6"/>
    <dgm:cxn modelId="{A09B709D-B865-4AE2-B5D5-51085B701F7A}" type="presParOf" srcId="{D2605E29-681F-49C1-BDEF-CBD408CD5464}" destId="{79356885-D200-4F2A-A576-9DB7D0F855FB}" srcOrd="10" destOrd="0" presId="urn:microsoft.com/office/officeart/2005/8/layout/cycle6"/>
    <dgm:cxn modelId="{35ADB21D-934B-4DA4-A7CF-2CCEB9B5D3E0}" type="presParOf" srcId="{D2605E29-681F-49C1-BDEF-CBD408CD5464}" destId="{33B82F3A-3177-4ADA-928F-EBFC7DADC427}" srcOrd="11" destOrd="0" presId="urn:microsoft.com/office/officeart/2005/8/layout/cycle6"/>
    <dgm:cxn modelId="{F580EFB4-C135-4B98-9417-289E1FBE9B81}" type="presParOf" srcId="{D2605E29-681F-49C1-BDEF-CBD408CD5464}" destId="{A3AE2758-C041-4FCA-9098-D7E0EBDE7D1D}" srcOrd="12" destOrd="0" presId="urn:microsoft.com/office/officeart/2005/8/layout/cycle6"/>
    <dgm:cxn modelId="{6F88D594-417E-4DBB-9AD1-2052A25BBA1B}" type="presParOf" srcId="{D2605E29-681F-49C1-BDEF-CBD408CD5464}" destId="{9DF9C0BD-645F-4D60-B0D4-1E9E107DD26F}" srcOrd="13" destOrd="0" presId="urn:microsoft.com/office/officeart/2005/8/layout/cycle6"/>
    <dgm:cxn modelId="{BD5ECE71-E8D7-4602-85AF-8DE60B86820D}" type="presParOf" srcId="{D2605E29-681F-49C1-BDEF-CBD408CD5464}" destId="{BDBD95E4-5875-47B7-A58B-D0719E6A6B8B}" srcOrd="14" destOrd="0" presId="urn:microsoft.com/office/officeart/2005/8/layout/cycle6"/>
  </dgm:cxnLst>
  <dgm:bg/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E00A43E-6ABB-4534-B9FF-A43031FB9DCC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01344E5E-F0B7-4009-A08F-367A77A018DD}">
      <dgm:prSet phldrT="[Texto]"/>
      <dgm:spPr/>
      <dgm:t>
        <a:bodyPr/>
        <a:lstStyle/>
        <a:p>
          <a:r>
            <a:rPr lang="es-ES" dirty="0" smtClean="0">
              <a:hlinkClick xmlns:r="http://schemas.openxmlformats.org/officeDocument/2006/relationships" r:id="rId1" action="ppaction://hlinksldjump"/>
            </a:rPr>
            <a:t>LENGUAJE</a:t>
          </a:r>
          <a:endParaRPr lang="es-EC" dirty="0"/>
        </a:p>
      </dgm:t>
    </dgm:pt>
    <dgm:pt modelId="{A7537869-C1F4-47C5-98AB-8CF7C2B6F147}" type="parTrans" cxnId="{64B0996D-3FAD-436A-BDC4-B532DB43066E}">
      <dgm:prSet/>
      <dgm:spPr/>
      <dgm:t>
        <a:bodyPr/>
        <a:lstStyle/>
        <a:p>
          <a:endParaRPr lang="es-EC"/>
        </a:p>
      </dgm:t>
    </dgm:pt>
    <dgm:pt modelId="{2B32CA3F-6567-414C-B025-EC233450AE07}" type="sibTrans" cxnId="{64B0996D-3FAD-436A-BDC4-B532DB43066E}">
      <dgm:prSet/>
      <dgm:spPr/>
      <dgm:t>
        <a:bodyPr/>
        <a:lstStyle/>
        <a:p>
          <a:endParaRPr lang="es-EC"/>
        </a:p>
      </dgm:t>
    </dgm:pt>
    <dgm:pt modelId="{8BB1E0E3-97CB-464B-9B43-8529C4FDBC15}">
      <dgm:prSet phldrT="[Texto]"/>
      <dgm:spPr/>
      <dgm:t>
        <a:bodyPr/>
        <a:lstStyle/>
        <a:p>
          <a:r>
            <a:rPr lang="es-ES" dirty="0" smtClean="0"/>
            <a:t>ACCIÓN INTERPRETATIVA</a:t>
          </a:r>
          <a:endParaRPr lang="es-EC" dirty="0"/>
        </a:p>
      </dgm:t>
    </dgm:pt>
    <dgm:pt modelId="{7BA0BC0D-E0C2-41DD-AB3E-3D7EA77708B9}" type="parTrans" cxnId="{D2E06A9E-E2B2-46FC-BAAC-B2A427EC6AB6}">
      <dgm:prSet/>
      <dgm:spPr/>
      <dgm:t>
        <a:bodyPr/>
        <a:lstStyle/>
        <a:p>
          <a:endParaRPr lang="es-EC"/>
        </a:p>
      </dgm:t>
    </dgm:pt>
    <dgm:pt modelId="{5BA8650D-7927-4F1B-916B-952839744DA1}" type="sibTrans" cxnId="{D2E06A9E-E2B2-46FC-BAAC-B2A427EC6AB6}">
      <dgm:prSet/>
      <dgm:spPr/>
      <dgm:t>
        <a:bodyPr/>
        <a:lstStyle/>
        <a:p>
          <a:endParaRPr lang="es-EC"/>
        </a:p>
      </dgm:t>
    </dgm:pt>
    <dgm:pt modelId="{325C892A-60AC-41F6-BC02-8A92E9F1D0BC}">
      <dgm:prSet phldrT="[Texto]"/>
      <dgm:spPr/>
      <dgm:t>
        <a:bodyPr/>
        <a:lstStyle/>
        <a:p>
          <a:r>
            <a:rPr lang="es-ES" dirty="0" smtClean="0">
              <a:hlinkClick xmlns:r="http://schemas.openxmlformats.org/officeDocument/2006/relationships" r:id="rId2" action="ppaction://hlinksldjump"/>
            </a:rPr>
            <a:t>MATEMÁTICA</a:t>
          </a:r>
          <a:endParaRPr lang="es-EC" dirty="0"/>
        </a:p>
      </dgm:t>
    </dgm:pt>
    <dgm:pt modelId="{4AE49F52-878A-484E-A5BB-228A754A9E80}" type="parTrans" cxnId="{5F207066-F8BB-4E19-AF59-29E77C753127}">
      <dgm:prSet/>
      <dgm:spPr/>
      <dgm:t>
        <a:bodyPr/>
        <a:lstStyle/>
        <a:p>
          <a:endParaRPr lang="es-EC"/>
        </a:p>
      </dgm:t>
    </dgm:pt>
    <dgm:pt modelId="{7A2A235C-A401-4B7B-85AA-C7CAA012C8F8}" type="sibTrans" cxnId="{5F207066-F8BB-4E19-AF59-29E77C753127}">
      <dgm:prSet/>
      <dgm:spPr/>
      <dgm:t>
        <a:bodyPr/>
        <a:lstStyle/>
        <a:p>
          <a:endParaRPr lang="es-EC"/>
        </a:p>
      </dgm:t>
    </dgm:pt>
    <dgm:pt modelId="{4685B49F-6EC0-4D44-B3A6-014FE8A3C2D4}">
      <dgm:prSet phldrT="[Texto]"/>
      <dgm:spPr/>
      <dgm:t>
        <a:bodyPr/>
        <a:lstStyle/>
        <a:p>
          <a:r>
            <a:rPr lang="es-ES" dirty="0" smtClean="0"/>
            <a:t>COMUNICACIÓN</a:t>
          </a:r>
          <a:endParaRPr lang="es-EC" dirty="0"/>
        </a:p>
      </dgm:t>
    </dgm:pt>
    <dgm:pt modelId="{C21B5CB1-9FC8-4822-B2D2-4AF0EFA475A0}" type="parTrans" cxnId="{1D296ACD-7083-433E-A12F-2322881596CF}">
      <dgm:prSet/>
      <dgm:spPr/>
      <dgm:t>
        <a:bodyPr/>
        <a:lstStyle/>
        <a:p>
          <a:endParaRPr lang="es-EC"/>
        </a:p>
      </dgm:t>
    </dgm:pt>
    <dgm:pt modelId="{7F81B39F-BBF1-4987-90C2-E29C768AA37E}" type="sibTrans" cxnId="{1D296ACD-7083-433E-A12F-2322881596CF}">
      <dgm:prSet/>
      <dgm:spPr/>
      <dgm:t>
        <a:bodyPr/>
        <a:lstStyle/>
        <a:p>
          <a:endParaRPr lang="es-EC"/>
        </a:p>
      </dgm:t>
    </dgm:pt>
    <dgm:pt modelId="{77C33134-D281-46C5-A440-9F3DE48F05F7}">
      <dgm:prSet phldrT="[Texto]"/>
      <dgm:spPr/>
      <dgm:t>
        <a:bodyPr/>
        <a:lstStyle/>
        <a:p>
          <a:r>
            <a:rPr lang="es-ES" dirty="0" smtClean="0"/>
            <a:t>RAZONAMIENTO</a:t>
          </a:r>
          <a:endParaRPr lang="es-EC" dirty="0"/>
        </a:p>
      </dgm:t>
    </dgm:pt>
    <dgm:pt modelId="{157E5D1E-FF50-49A4-A416-7140D909BF67}" type="parTrans" cxnId="{CB06E569-926E-4BCE-B63B-278C71CFEA1D}">
      <dgm:prSet/>
      <dgm:spPr/>
      <dgm:t>
        <a:bodyPr/>
        <a:lstStyle/>
        <a:p>
          <a:endParaRPr lang="es-EC"/>
        </a:p>
      </dgm:t>
    </dgm:pt>
    <dgm:pt modelId="{B49CB42D-724C-4DC6-AC89-AB76D0A7BF66}" type="sibTrans" cxnId="{CB06E569-926E-4BCE-B63B-278C71CFEA1D}">
      <dgm:prSet/>
      <dgm:spPr/>
      <dgm:t>
        <a:bodyPr/>
        <a:lstStyle/>
        <a:p>
          <a:endParaRPr lang="es-EC"/>
        </a:p>
      </dgm:t>
    </dgm:pt>
    <dgm:pt modelId="{E4B040A5-184B-4694-8E5E-698F685E16C8}">
      <dgm:prSet phldrT="[Texto]"/>
      <dgm:spPr/>
      <dgm:t>
        <a:bodyPr/>
        <a:lstStyle/>
        <a:p>
          <a:r>
            <a:rPr lang="es-ES" dirty="0" smtClean="0">
              <a:hlinkClick xmlns:r="http://schemas.openxmlformats.org/officeDocument/2006/relationships" r:id="rId3" action="ppaction://hlinksldjump"/>
            </a:rPr>
            <a:t>RAZONAMIENTO ABSTRACTO</a:t>
          </a:r>
          <a:endParaRPr lang="es-EC" dirty="0"/>
        </a:p>
      </dgm:t>
    </dgm:pt>
    <dgm:pt modelId="{7EC0D76C-7B42-4D49-8D90-45F7A69FD895}" type="parTrans" cxnId="{AEB3DDB1-31C4-48E5-B4C7-C10E725F4AD1}">
      <dgm:prSet/>
      <dgm:spPr/>
      <dgm:t>
        <a:bodyPr/>
        <a:lstStyle/>
        <a:p>
          <a:endParaRPr lang="es-EC"/>
        </a:p>
      </dgm:t>
    </dgm:pt>
    <dgm:pt modelId="{E388ED03-58A7-4DDE-94EA-0CFC3D3B5ADD}" type="sibTrans" cxnId="{AEB3DDB1-31C4-48E5-B4C7-C10E725F4AD1}">
      <dgm:prSet/>
      <dgm:spPr/>
      <dgm:t>
        <a:bodyPr/>
        <a:lstStyle/>
        <a:p>
          <a:endParaRPr lang="es-EC"/>
        </a:p>
      </dgm:t>
    </dgm:pt>
    <dgm:pt modelId="{5F4F24BC-552E-4B4E-A77D-562548523C8B}">
      <dgm:prSet phldrT="[Texto]"/>
      <dgm:spPr/>
      <dgm:t>
        <a:bodyPr/>
        <a:lstStyle/>
        <a:p>
          <a:r>
            <a:rPr lang="es-ES" dirty="0" smtClean="0"/>
            <a:t>ORDENACIÓN</a:t>
          </a:r>
          <a:endParaRPr lang="es-EC" dirty="0"/>
        </a:p>
      </dgm:t>
    </dgm:pt>
    <dgm:pt modelId="{C3BF6BB4-5224-4445-A864-0F2D1B4E6F90}" type="parTrans" cxnId="{9654162F-BBC3-4F6F-875E-F53D1515DA28}">
      <dgm:prSet/>
      <dgm:spPr/>
      <dgm:t>
        <a:bodyPr/>
        <a:lstStyle/>
        <a:p>
          <a:endParaRPr lang="es-EC"/>
        </a:p>
      </dgm:t>
    </dgm:pt>
    <dgm:pt modelId="{8E9F3A59-4E9F-4FAB-8FA5-1D480770CCFA}" type="sibTrans" cxnId="{9654162F-BBC3-4F6F-875E-F53D1515DA28}">
      <dgm:prSet/>
      <dgm:spPr/>
      <dgm:t>
        <a:bodyPr/>
        <a:lstStyle/>
        <a:p>
          <a:endParaRPr lang="es-EC"/>
        </a:p>
      </dgm:t>
    </dgm:pt>
    <dgm:pt modelId="{47A96470-EEBD-46DF-B9EE-8A343E42E331}">
      <dgm:prSet phldrT="[Texto]"/>
      <dgm:spPr/>
      <dgm:t>
        <a:bodyPr/>
        <a:lstStyle/>
        <a:p>
          <a:r>
            <a:rPr lang="es-ES" dirty="0" smtClean="0"/>
            <a:t>RESOLUCIÓN DE PROBLEMAS GRÁFICOS</a:t>
          </a:r>
          <a:endParaRPr lang="es-EC" dirty="0"/>
        </a:p>
      </dgm:t>
    </dgm:pt>
    <dgm:pt modelId="{5EE0C2C4-0984-4EF7-B47A-B226B21ABA34}" type="parTrans" cxnId="{96042317-C765-4536-8BFF-235584EB38E6}">
      <dgm:prSet/>
      <dgm:spPr/>
      <dgm:t>
        <a:bodyPr/>
        <a:lstStyle/>
        <a:p>
          <a:endParaRPr lang="es-EC"/>
        </a:p>
      </dgm:t>
    </dgm:pt>
    <dgm:pt modelId="{5FC0889B-D754-4C7D-80C1-430BA923C71F}" type="sibTrans" cxnId="{96042317-C765-4536-8BFF-235584EB38E6}">
      <dgm:prSet/>
      <dgm:spPr/>
      <dgm:t>
        <a:bodyPr/>
        <a:lstStyle/>
        <a:p>
          <a:endParaRPr lang="es-EC"/>
        </a:p>
      </dgm:t>
    </dgm:pt>
    <dgm:pt modelId="{545B7200-1086-457D-BBC1-D9017E385B3B}">
      <dgm:prSet phldrT="[Texto]"/>
      <dgm:spPr/>
      <dgm:t>
        <a:bodyPr/>
        <a:lstStyle/>
        <a:p>
          <a:r>
            <a:rPr lang="es-ES" dirty="0" smtClean="0"/>
            <a:t>ACCIÓN ARGUMENTATIVA</a:t>
          </a:r>
          <a:endParaRPr lang="es-EC" dirty="0"/>
        </a:p>
      </dgm:t>
    </dgm:pt>
    <dgm:pt modelId="{5609DED2-E9AD-437E-9488-F760F015A094}" type="parTrans" cxnId="{D29B2162-6CE4-4409-9249-AE89620C951B}">
      <dgm:prSet/>
      <dgm:spPr/>
      <dgm:t>
        <a:bodyPr/>
        <a:lstStyle/>
        <a:p>
          <a:endParaRPr lang="es-ES"/>
        </a:p>
      </dgm:t>
    </dgm:pt>
    <dgm:pt modelId="{C955D839-B8AC-4CF7-B851-22FA8972DAC1}" type="sibTrans" cxnId="{D29B2162-6CE4-4409-9249-AE89620C951B}">
      <dgm:prSet/>
      <dgm:spPr/>
      <dgm:t>
        <a:bodyPr/>
        <a:lstStyle/>
        <a:p>
          <a:endParaRPr lang="es-ES"/>
        </a:p>
      </dgm:t>
    </dgm:pt>
    <dgm:pt modelId="{3D3E6E4A-6D88-4243-9B6E-9CF4E0E6A463}">
      <dgm:prSet phldrT="[Texto]"/>
      <dgm:spPr/>
      <dgm:t>
        <a:bodyPr/>
        <a:lstStyle/>
        <a:p>
          <a:r>
            <a:rPr lang="es-ES" dirty="0" smtClean="0"/>
            <a:t>ACCIÓN PROPOSITIVA</a:t>
          </a:r>
          <a:endParaRPr lang="es-EC" dirty="0"/>
        </a:p>
      </dgm:t>
    </dgm:pt>
    <dgm:pt modelId="{22AD9E54-C55C-45D9-9DB4-4832019EA123}" type="parTrans" cxnId="{39832A7F-D8EE-4498-9F77-0E595EF9FECE}">
      <dgm:prSet/>
      <dgm:spPr/>
      <dgm:t>
        <a:bodyPr/>
        <a:lstStyle/>
        <a:p>
          <a:endParaRPr lang="es-ES"/>
        </a:p>
      </dgm:t>
    </dgm:pt>
    <dgm:pt modelId="{933247D3-C193-4975-BBFA-46D58762C137}" type="sibTrans" cxnId="{39832A7F-D8EE-4498-9F77-0E595EF9FECE}">
      <dgm:prSet/>
      <dgm:spPr/>
      <dgm:t>
        <a:bodyPr/>
        <a:lstStyle/>
        <a:p>
          <a:endParaRPr lang="es-ES"/>
        </a:p>
      </dgm:t>
    </dgm:pt>
    <dgm:pt modelId="{8AFFDB85-C99B-4AEE-A6CA-2A96DF999B8C}">
      <dgm:prSet phldrT="[Texto]"/>
      <dgm:spPr/>
      <dgm:t>
        <a:bodyPr/>
        <a:lstStyle/>
        <a:p>
          <a:r>
            <a:rPr lang="es-ES" dirty="0" smtClean="0"/>
            <a:t>RESOLUCIÓN DE PROBLEMAS</a:t>
          </a:r>
          <a:endParaRPr lang="es-EC" dirty="0"/>
        </a:p>
      </dgm:t>
    </dgm:pt>
    <dgm:pt modelId="{E186C90C-C5FA-4E7A-87BC-2B7751502BB9}" type="parTrans" cxnId="{D56AB00F-D575-4D20-A64B-E37CD94AF893}">
      <dgm:prSet/>
      <dgm:spPr/>
      <dgm:t>
        <a:bodyPr/>
        <a:lstStyle/>
        <a:p>
          <a:endParaRPr lang="es-ES"/>
        </a:p>
      </dgm:t>
    </dgm:pt>
    <dgm:pt modelId="{C2E628A1-FCB8-47A5-BDDE-A3A133C41A92}" type="sibTrans" cxnId="{D56AB00F-D575-4D20-A64B-E37CD94AF893}">
      <dgm:prSet/>
      <dgm:spPr/>
      <dgm:t>
        <a:bodyPr/>
        <a:lstStyle/>
        <a:p>
          <a:endParaRPr lang="es-ES"/>
        </a:p>
      </dgm:t>
    </dgm:pt>
    <dgm:pt modelId="{C41CC4BF-05CD-4AA4-92D6-13F5871D8AF5}">
      <dgm:prSet phldrT="[Texto]"/>
      <dgm:spPr/>
      <dgm:t>
        <a:bodyPr/>
        <a:lstStyle/>
        <a:p>
          <a:r>
            <a:rPr lang="es-ES" dirty="0" smtClean="0"/>
            <a:t>SUCESIONES</a:t>
          </a:r>
          <a:endParaRPr lang="es-EC" dirty="0"/>
        </a:p>
      </dgm:t>
    </dgm:pt>
    <dgm:pt modelId="{9C209F33-201B-4004-89C1-D71406E5BC27}" type="parTrans" cxnId="{5B95FE3B-8E53-4193-B4EF-03C4224F49F9}">
      <dgm:prSet/>
      <dgm:spPr/>
      <dgm:t>
        <a:bodyPr/>
        <a:lstStyle/>
        <a:p>
          <a:endParaRPr lang="es-ES"/>
        </a:p>
      </dgm:t>
    </dgm:pt>
    <dgm:pt modelId="{420B2F28-44F2-4DF2-8D89-F288F8ADEB07}" type="sibTrans" cxnId="{5B95FE3B-8E53-4193-B4EF-03C4224F49F9}">
      <dgm:prSet/>
      <dgm:spPr/>
      <dgm:t>
        <a:bodyPr/>
        <a:lstStyle/>
        <a:p>
          <a:endParaRPr lang="es-ES"/>
        </a:p>
      </dgm:t>
    </dgm:pt>
    <dgm:pt modelId="{FBDAA6C6-5E93-4FA7-B935-C4D4E8348C51}" type="pres">
      <dgm:prSet presAssocID="{3E00A43E-6ABB-4534-B9FF-A43031FB9D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3E245F5-7C7D-42C4-8EFD-337A3B16242B}" type="pres">
      <dgm:prSet presAssocID="{01344E5E-F0B7-4009-A08F-367A77A018DD}" presName="linNode" presStyleCnt="0"/>
      <dgm:spPr/>
      <dgm:t>
        <a:bodyPr/>
        <a:lstStyle/>
        <a:p>
          <a:endParaRPr lang="es-ES"/>
        </a:p>
      </dgm:t>
    </dgm:pt>
    <dgm:pt modelId="{E456D9C4-ABAE-43AA-A786-D48B88BD5402}" type="pres">
      <dgm:prSet presAssocID="{01344E5E-F0B7-4009-A08F-367A77A018DD}" presName="parentText" presStyleLbl="node1" presStyleIdx="0" presStyleCnt="3" custLinFactNeighborX="-1239" custLinFactNeighborY="105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336856-3BFC-494F-8504-4C292ED0B90F}" type="pres">
      <dgm:prSet presAssocID="{01344E5E-F0B7-4009-A08F-367A77A018D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9F5E4A-1B7F-4865-B2D8-587CC956AFF9}" type="pres">
      <dgm:prSet presAssocID="{2B32CA3F-6567-414C-B025-EC233450AE07}" presName="sp" presStyleCnt="0"/>
      <dgm:spPr/>
      <dgm:t>
        <a:bodyPr/>
        <a:lstStyle/>
        <a:p>
          <a:endParaRPr lang="es-ES"/>
        </a:p>
      </dgm:t>
    </dgm:pt>
    <dgm:pt modelId="{1A01D7C0-1B96-43A8-B1E1-98F176067967}" type="pres">
      <dgm:prSet presAssocID="{325C892A-60AC-41F6-BC02-8A92E9F1D0BC}" presName="linNode" presStyleCnt="0"/>
      <dgm:spPr/>
      <dgm:t>
        <a:bodyPr/>
        <a:lstStyle/>
        <a:p>
          <a:endParaRPr lang="es-ES"/>
        </a:p>
      </dgm:t>
    </dgm:pt>
    <dgm:pt modelId="{6915DE58-4619-487E-90A0-D4F4D9E6ED42}" type="pres">
      <dgm:prSet presAssocID="{325C892A-60AC-41F6-BC02-8A92E9F1D0B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F683CB-D7FF-472C-A823-CA3828E8F7D6}" type="pres">
      <dgm:prSet presAssocID="{325C892A-60AC-41F6-BC02-8A92E9F1D0B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E759F25-514B-476D-B1E7-6A2B5D6979D2}" type="pres">
      <dgm:prSet presAssocID="{7A2A235C-A401-4B7B-85AA-C7CAA012C8F8}" presName="sp" presStyleCnt="0"/>
      <dgm:spPr/>
      <dgm:t>
        <a:bodyPr/>
        <a:lstStyle/>
        <a:p>
          <a:endParaRPr lang="es-ES"/>
        </a:p>
      </dgm:t>
    </dgm:pt>
    <dgm:pt modelId="{197C952C-409A-444D-94E7-B12C8592F52F}" type="pres">
      <dgm:prSet presAssocID="{E4B040A5-184B-4694-8E5E-698F685E16C8}" presName="linNode" presStyleCnt="0"/>
      <dgm:spPr/>
      <dgm:t>
        <a:bodyPr/>
        <a:lstStyle/>
        <a:p>
          <a:endParaRPr lang="es-ES"/>
        </a:p>
      </dgm:t>
    </dgm:pt>
    <dgm:pt modelId="{A60A1E32-2246-4D9A-8E7D-46B5785ABBD4}" type="pres">
      <dgm:prSet presAssocID="{E4B040A5-184B-4694-8E5E-698F685E16C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C95D1B-7C11-4B08-9337-22133F5DBEA1}" type="pres">
      <dgm:prSet presAssocID="{E4B040A5-184B-4694-8E5E-698F685E16C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001A13F-EC95-4750-8164-49CA7C1DBBD7}" type="presOf" srcId="{77C33134-D281-46C5-A440-9F3DE48F05F7}" destId="{BAF683CB-D7FF-472C-A823-CA3828E8F7D6}" srcOrd="0" destOrd="1" presId="urn:microsoft.com/office/officeart/2005/8/layout/vList5"/>
    <dgm:cxn modelId="{5B95FE3B-8E53-4193-B4EF-03C4224F49F9}" srcId="{E4B040A5-184B-4694-8E5E-698F685E16C8}" destId="{C41CC4BF-05CD-4AA4-92D6-13F5871D8AF5}" srcOrd="2" destOrd="0" parTransId="{9C209F33-201B-4004-89C1-D71406E5BC27}" sibTransId="{420B2F28-44F2-4DF2-8D89-F288F8ADEB07}"/>
    <dgm:cxn modelId="{CB06E569-926E-4BCE-B63B-278C71CFEA1D}" srcId="{325C892A-60AC-41F6-BC02-8A92E9F1D0BC}" destId="{77C33134-D281-46C5-A440-9F3DE48F05F7}" srcOrd="1" destOrd="0" parTransId="{157E5D1E-FF50-49A4-A416-7140D909BF67}" sibTransId="{B49CB42D-724C-4DC6-AC89-AB76D0A7BF66}"/>
    <dgm:cxn modelId="{AEB3DDB1-31C4-48E5-B4C7-C10E725F4AD1}" srcId="{3E00A43E-6ABB-4534-B9FF-A43031FB9DCC}" destId="{E4B040A5-184B-4694-8E5E-698F685E16C8}" srcOrd="2" destOrd="0" parTransId="{7EC0D76C-7B42-4D49-8D90-45F7A69FD895}" sibTransId="{E388ED03-58A7-4DDE-94EA-0CFC3D3B5ADD}"/>
    <dgm:cxn modelId="{EC3232AF-6513-4999-8A1B-86D4C2DF92F7}" type="presOf" srcId="{E4B040A5-184B-4694-8E5E-698F685E16C8}" destId="{A60A1E32-2246-4D9A-8E7D-46B5785ABBD4}" srcOrd="0" destOrd="0" presId="urn:microsoft.com/office/officeart/2005/8/layout/vList5"/>
    <dgm:cxn modelId="{5F207066-F8BB-4E19-AF59-29E77C753127}" srcId="{3E00A43E-6ABB-4534-B9FF-A43031FB9DCC}" destId="{325C892A-60AC-41F6-BC02-8A92E9F1D0BC}" srcOrd="1" destOrd="0" parTransId="{4AE49F52-878A-484E-A5BB-228A754A9E80}" sibTransId="{7A2A235C-A401-4B7B-85AA-C7CAA012C8F8}"/>
    <dgm:cxn modelId="{43FD82DC-38B8-4C25-92EF-76B14CAAD995}" type="presOf" srcId="{4685B49F-6EC0-4D44-B3A6-014FE8A3C2D4}" destId="{BAF683CB-D7FF-472C-A823-CA3828E8F7D6}" srcOrd="0" destOrd="0" presId="urn:microsoft.com/office/officeart/2005/8/layout/vList5"/>
    <dgm:cxn modelId="{200A55BB-00B9-400A-B7FA-9A1426CA5398}" type="presOf" srcId="{C41CC4BF-05CD-4AA4-92D6-13F5871D8AF5}" destId="{E9C95D1B-7C11-4B08-9337-22133F5DBEA1}" srcOrd="0" destOrd="2" presId="urn:microsoft.com/office/officeart/2005/8/layout/vList5"/>
    <dgm:cxn modelId="{93079FF2-AD73-4CA4-ACAE-C5C52FED737C}" type="presOf" srcId="{5F4F24BC-552E-4B4E-A77D-562548523C8B}" destId="{E9C95D1B-7C11-4B08-9337-22133F5DBEA1}" srcOrd="0" destOrd="0" presId="urn:microsoft.com/office/officeart/2005/8/layout/vList5"/>
    <dgm:cxn modelId="{9654162F-BBC3-4F6F-875E-F53D1515DA28}" srcId="{E4B040A5-184B-4694-8E5E-698F685E16C8}" destId="{5F4F24BC-552E-4B4E-A77D-562548523C8B}" srcOrd="0" destOrd="0" parTransId="{C3BF6BB4-5224-4445-A864-0F2D1B4E6F90}" sibTransId="{8E9F3A59-4E9F-4FAB-8FA5-1D480770CCFA}"/>
    <dgm:cxn modelId="{96042317-C765-4536-8BFF-235584EB38E6}" srcId="{E4B040A5-184B-4694-8E5E-698F685E16C8}" destId="{47A96470-EEBD-46DF-B9EE-8A343E42E331}" srcOrd="1" destOrd="0" parTransId="{5EE0C2C4-0984-4EF7-B47A-B226B21ABA34}" sibTransId="{5FC0889B-D754-4C7D-80C1-430BA923C71F}"/>
    <dgm:cxn modelId="{39832A7F-D8EE-4498-9F77-0E595EF9FECE}" srcId="{01344E5E-F0B7-4009-A08F-367A77A018DD}" destId="{3D3E6E4A-6D88-4243-9B6E-9CF4E0E6A463}" srcOrd="2" destOrd="0" parTransId="{22AD9E54-C55C-45D9-9DB4-4832019EA123}" sibTransId="{933247D3-C193-4975-BBFA-46D58762C137}"/>
    <dgm:cxn modelId="{6E3BBE54-08F2-4F55-A585-FC2D3D7098BC}" type="presOf" srcId="{3D3E6E4A-6D88-4243-9B6E-9CF4E0E6A463}" destId="{1C336856-3BFC-494F-8504-4C292ED0B90F}" srcOrd="0" destOrd="2" presId="urn:microsoft.com/office/officeart/2005/8/layout/vList5"/>
    <dgm:cxn modelId="{052BA977-B704-4634-B015-78020EBB988C}" type="presOf" srcId="{325C892A-60AC-41F6-BC02-8A92E9F1D0BC}" destId="{6915DE58-4619-487E-90A0-D4F4D9E6ED42}" srcOrd="0" destOrd="0" presId="urn:microsoft.com/office/officeart/2005/8/layout/vList5"/>
    <dgm:cxn modelId="{64B0996D-3FAD-436A-BDC4-B532DB43066E}" srcId="{3E00A43E-6ABB-4534-B9FF-A43031FB9DCC}" destId="{01344E5E-F0B7-4009-A08F-367A77A018DD}" srcOrd="0" destOrd="0" parTransId="{A7537869-C1F4-47C5-98AB-8CF7C2B6F147}" sibTransId="{2B32CA3F-6567-414C-B025-EC233450AE07}"/>
    <dgm:cxn modelId="{4CE69E79-9458-478E-BD9B-92E1DA5B1023}" type="presOf" srcId="{01344E5E-F0B7-4009-A08F-367A77A018DD}" destId="{E456D9C4-ABAE-43AA-A786-D48B88BD5402}" srcOrd="0" destOrd="0" presId="urn:microsoft.com/office/officeart/2005/8/layout/vList5"/>
    <dgm:cxn modelId="{D29B2162-6CE4-4409-9249-AE89620C951B}" srcId="{01344E5E-F0B7-4009-A08F-367A77A018DD}" destId="{545B7200-1086-457D-BBC1-D9017E385B3B}" srcOrd="1" destOrd="0" parTransId="{5609DED2-E9AD-437E-9488-F760F015A094}" sibTransId="{C955D839-B8AC-4CF7-B851-22FA8972DAC1}"/>
    <dgm:cxn modelId="{D56AB00F-D575-4D20-A64B-E37CD94AF893}" srcId="{325C892A-60AC-41F6-BC02-8A92E9F1D0BC}" destId="{8AFFDB85-C99B-4AEE-A6CA-2A96DF999B8C}" srcOrd="2" destOrd="0" parTransId="{E186C90C-C5FA-4E7A-87BC-2B7751502BB9}" sibTransId="{C2E628A1-FCB8-47A5-BDDE-A3A133C41A92}"/>
    <dgm:cxn modelId="{1D296ACD-7083-433E-A12F-2322881596CF}" srcId="{325C892A-60AC-41F6-BC02-8A92E9F1D0BC}" destId="{4685B49F-6EC0-4D44-B3A6-014FE8A3C2D4}" srcOrd="0" destOrd="0" parTransId="{C21B5CB1-9FC8-4822-B2D2-4AF0EFA475A0}" sibTransId="{7F81B39F-BBF1-4987-90C2-E29C768AA37E}"/>
    <dgm:cxn modelId="{203B5CE4-29BB-4372-9E40-6653D750D2A3}" type="presOf" srcId="{8BB1E0E3-97CB-464B-9B43-8529C4FDBC15}" destId="{1C336856-3BFC-494F-8504-4C292ED0B90F}" srcOrd="0" destOrd="0" presId="urn:microsoft.com/office/officeart/2005/8/layout/vList5"/>
    <dgm:cxn modelId="{D3CCFF4F-DEF1-4D8B-9BE8-C456BCE0EF09}" type="presOf" srcId="{545B7200-1086-457D-BBC1-D9017E385B3B}" destId="{1C336856-3BFC-494F-8504-4C292ED0B90F}" srcOrd="0" destOrd="1" presId="urn:microsoft.com/office/officeart/2005/8/layout/vList5"/>
    <dgm:cxn modelId="{6E933855-D0E7-4A00-8761-A446C8959EF0}" type="presOf" srcId="{8AFFDB85-C99B-4AEE-A6CA-2A96DF999B8C}" destId="{BAF683CB-D7FF-472C-A823-CA3828E8F7D6}" srcOrd="0" destOrd="2" presId="urn:microsoft.com/office/officeart/2005/8/layout/vList5"/>
    <dgm:cxn modelId="{AAD17977-44A2-41E9-BD0C-A015EEC864A9}" type="presOf" srcId="{47A96470-EEBD-46DF-B9EE-8A343E42E331}" destId="{E9C95D1B-7C11-4B08-9337-22133F5DBEA1}" srcOrd="0" destOrd="1" presId="urn:microsoft.com/office/officeart/2005/8/layout/vList5"/>
    <dgm:cxn modelId="{D2E06A9E-E2B2-46FC-BAAC-B2A427EC6AB6}" srcId="{01344E5E-F0B7-4009-A08F-367A77A018DD}" destId="{8BB1E0E3-97CB-464B-9B43-8529C4FDBC15}" srcOrd="0" destOrd="0" parTransId="{7BA0BC0D-E0C2-41DD-AB3E-3D7EA77708B9}" sibTransId="{5BA8650D-7927-4F1B-916B-952839744DA1}"/>
    <dgm:cxn modelId="{E3CE12B4-506E-4CCB-855F-489F4DCF7542}" type="presOf" srcId="{3E00A43E-6ABB-4534-B9FF-A43031FB9DCC}" destId="{FBDAA6C6-5E93-4FA7-B935-C4D4E8348C51}" srcOrd="0" destOrd="0" presId="urn:microsoft.com/office/officeart/2005/8/layout/vList5"/>
    <dgm:cxn modelId="{42E57608-0515-4DB9-B71A-BD1FAAE0609A}" type="presParOf" srcId="{FBDAA6C6-5E93-4FA7-B935-C4D4E8348C51}" destId="{13E245F5-7C7D-42C4-8EFD-337A3B16242B}" srcOrd="0" destOrd="0" presId="urn:microsoft.com/office/officeart/2005/8/layout/vList5"/>
    <dgm:cxn modelId="{A95BF1D2-7CF5-4E19-880E-6AAEFF071B75}" type="presParOf" srcId="{13E245F5-7C7D-42C4-8EFD-337A3B16242B}" destId="{E456D9C4-ABAE-43AA-A786-D48B88BD5402}" srcOrd="0" destOrd="0" presId="urn:microsoft.com/office/officeart/2005/8/layout/vList5"/>
    <dgm:cxn modelId="{FE4A67EB-A0ED-444E-9AC3-EC116484AF98}" type="presParOf" srcId="{13E245F5-7C7D-42C4-8EFD-337A3B16242B}" destId="{1C336856-3BFC-494F-8504-4C292ED0B90F}" srcOrd="1" destOrd="0" presId="urn:microsoft.com/office/officeart/2005/8/layout/vList5"/>
    <dgm:cxn modelId="{DC2F13C7-A403-41F8-B8CB-BDD8BA6D2B75}" type="presParOf" srcId="{FBDAA6C6-5E93-4FA7-B935-C4D4E8348C51}" destId="{BA9F5E4A-1B7F-4865-B2D8-587CC956AFF9}" srcOrd="1" destOrd="0" presId="urn:microsoft.com/office/officeart/2005/8/layout/vList5"/>
    <dgm:cxn modelId="{BADF6009-08FC-4AFA-AD05-D5D767463FBB}" type="presParOf" srcId="{FBDAA6C6-5E93-4FA7-B935-C4D4E8348C51}" destId="{1A01D7C0-1B96-43A8-B1E1-98F176067967}" srcOrd="2" destOrd="0" presId="urn:microsoft.com/office/officeart/2005/8/layout/vList5"/>
    <dgm:cxn modelId="{7B4E168E-F47D-4709-9F6E-2CC3412F0FFD}" type="presParOf" srcId="{1A01D7C0-1B96-43A8-B1E1-98F176067967}" destId="{6915DE58-4619-487E-90A0-D4F4D9E6ED42}" srcOrd="0" destOrd="0" presId="urn:microsoft.com/office/officeart/2005/8/layout/vList5"/>
    <dgm:cxn modelId="{60DB5C58-426B-489F-A0DB-FF6782D96251}" type="presParOf" srcId="{1A01D7C0-1B96-43A8-B1E1-98F176067967}" destId="{BAF683CB-D7FF-472C-A823-CA3828E8F7D6}" srcOrd="1" destOrd="0" presId="urn:microsoft.com/office/officeart/2005/8/layout/vList5"/>
    <dgm:cxn modelId="{774D4AD6-EDF3-4860-8F50-6F6AD0CB1F0C}" type="presParOf" srcId="{FBDAA6C6-5E93-4FA7-B935-C4D4E8348C51}" destId="{6E759F25-514B-476D-B1E7-6A2B5D6979D2}" srcOrd="3" destOrd="0" presId="urn:microsoft.com/office/officeart/2005/8/layout/vList5"/>
    <dgm:cxn modelId="{215B5D33-CBE7-4E2A-B8AE-EC65AA3DA538}" type="presParOf" srcId="{FBDAA6C6-5E93-4FA7-B935-C4D4E8348C51}" destId="{197C952C-409A-444D-94E7-B12C8592F52F}" srcOrd="4" destOrd="0" presId="urn:microsoft.com/office/officeart/2005/8/layout/vList5"/>
    <dgm:cxn modelId="{1BFA37E4-48BC-47A3-9DFB-484BA96BD4C7}" type="presParOf" srcId="{197C952C-409A-444D-94E7-B12C8592F52F}" destId="{A60A1E32-2246-4D9A-8E7D-46B5785ABBD4}" srcOrd="0" destOrd="0" presId="urn:microsoft.com/office/officeart/2005/8/layout/vList5"/>
    <dgm:cxn modelId="{DFC96AFE-B4B1-4D9B-B3AC-7DA2C6AB7F74}" type="presParOf" srcId="{197C952C-409A-444D-94E7-B12C8592F52F}" destId="{E9C95D1B-7C11-4B08-9337-22133F5DBEA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58251EA-20FC-4516-90D7-16430969488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8B95D29-1C7F-4AE6-97A4-2151B59690A4}">
      <dgm:prSet phldrT="[Texto]"/>
      <dgm:spPr/>
      <dgm:t>
        <a:bodyPr/>
        <a:lstStyle/>
        <a:p>
          <a:r>
            <a:rPr lang="es-ES" dirty="0" smtClean="0"/>
            <a:t>LECTURA LITERAL</a:t>
          </a:r>
          <a:endParaRPr lang="es-EC" dirty="0"/>
        </a:p>
      </dgm:t>
    </dgm:pt>
    <dgm:pt modelId="{731188CD-2624-4B4F-8F13-1BE0CA9A6D5D}" type="parTrans" cxnId="{19D1DCCB-0199-4CEF-90F0-E3BCF8D899FA}">
      <dgm:prSet/>
      <dgm:spPr/>
      <dgm:t>
        <a:bodyPr/>
        <a:lstStyle/>
        <a:p>
          <a:endParaRPr lang="es-EC"/>
        </a:p>
      </dgm:t>
    </dgm:pt>
    <dgm:pt modelId="{5BD91DE8-EA40-4BA8-9FBC-381CE547249B}" type="sibTrans" cxnId="{19D1DCCB-0199-4CEF-90F0-E3BCF8D899FA}">
      <dgm:prSet/>
      <dgm:spPr/>
      <dgm:t>
        <a:bodyPr/>
        <a:lstStyle/>
        <a:p>
          <a:endParaRPr lang="es-EC"/>
        </a:p>
      </dgm:t>
    </dgm:pt>
    <dgm:pt modelId="{73D6EC66-F48D-4F93-AB92-AAAFBCAA1A67}">
      <dgm:prSet phldrT="[Texto]"/>
      <dgm:spPr/>
      <dgm:t>
        <a:bodyPr/>
        <a:lstStyle/>
        <a:p>
          <a:r>
            <a:rPr lang="es-ES" dirty="0" smtClean="0"/>
            <a:t>Explora la posibilidad de leer en la superficie del texto lo que éste dice de </a:t>
          </a:r>
          <a:r>
            <a:rPr lang="es-EC" dirty="0" smtClean="0"/>
            <a:t>manera explícita</a:t>
          </a:r>
          <a:endParaRPr lang="es-EC" dirty="0"/>
        </a:p>
      </dgm:t>
    </dgm:pt>
    <dgm:pt modelId="{4A4237D5-5FBB-4A12-A5F9-31EDCC94AF39}" type="parTrans" cxnId="{86BD36E5-EC55-4841-A879-2A745B359965}">
      <dgm:prSet/>
      <dgm:spPr/>
      <dgm:t>
        <a:bodyPr/>
        <a:lstStyle/>
        <a:p>
          <a:endParaRPr lang="es-EC"/>
        </a:p>
      </dgm:t>
    </dgm:pt>
    <dgm:pt modelId="{650FC781-A3A4-4C51-930D-26D24B9F184B}" type="sibTrans" cxnId="{86BD36E5-EC55-4841-A879-2A745B359965}">
      <dgm:prSet/>
      <dgm:spPr/>
      <dgm:t>
        <a:bodyPr/>
        <a:lstStyle/>
        <a:p>
          <a:endParaRPr lang="es-EC"/>
        </a:p>
      </dgm:t>
    </dgm:pt>
    <dgm:pt modelId="{3570C119-4B88-402A-8DC2-B5060C6E9266}">
      <dgm:prSet phldrT="[Texto]"/>
      <dgm:spPr/>
      <dgm:t>
        <a:bodyPr/>
        <a:lstStyle/>
        <a:p>
          <a:r>
            <a:rPr lang="es-ES" dirty="0" smtClean="0"/>
            <a:t>LECTURA INFERENCIAL</a:t>
          </a:r>
          <a:endParaRPr lang="es-EC" dirty="0"/>
        </a:p>
      </dgm:t>
    </dgm:pt>
    <dgm:pt modelId="{8F944177-DF19-4CFE-B07D-4F8444D60B02}" type="parTrans" cxnId="{13925FB9-0403-42A2-BB55-ED9319F224CA}">
      <dgm:prSet/>
      <dgm:spPr/>
      <dgm:t>
        <a:bodyPr/>
        <a:lstStyle/>
        <a:p>
          <a:endParaRPr lang="es-EC"/>
        </a:p>
      </dgm:t>
    </dgm:pt>
    <dgm:pt modelId="{322D61F7-78AE-47FF-AB4E-F93DD1C43CE7}" type="sibTrans" cxnId="{13925FB9-0403-42A2-BB55-ED9319F224CA}">
      <dgm:prSet/>
      <dgm:spPr/>
      <dgm:t>
        <a:bodyPr/>
        <a:lstStyle/>
        <a:p>
          <a:endParaRPr lang="es-EC"/>
        </a:p>
      </dgm:t>
    </dgm:pt>
    <dgm:pt modelId="{913237DE-7AE2-4F97-AAB8-BDE27AE02D7C}">
      <dgm:prSet phldrT="[Texto]"/>
      <dgm:spPr/>
      <dgm:t>
        <a:bodyPr/>
        <a:lstStyle/>
        <a:p>
          <a:r>
            <a:rPr lang="es-ES" dirty="0" smtClean="0"/>
            <a:t>Explora la posibilidad de relacionar información del texto para dar cuenta </a:t>
          </a:r>
          <a:r>
            <a:rPr lang="es-EC" dirty="0" smtClean="0"/>
            <a:t>de otra  que no aparece de manera explícita</a:t>
          </a:r>
          <a:endParaRPr lang="es-EC" dirty="0"/>
        </a:p>
      </dgm:t>
    </dgm:pt>
    <dgm:pt modelId="{9AA0843D-9682-4185-8415-7A5441E5234C}" type="parTrans" cxnId="{50A869D4-C92A-45CE-9BBD-B826CB4A117B}">
      <dgm:prSet/>
      <dgm:spPr/>
      <dgm:t>
        <a:bodyPr/>
        <a:lstStyle/>
        <a:p>
          <a:endParaRPr lang="es-EC"/>
        </a:p>
      </dgm:t>
    </dgm:pt>
    <dgm:pt modelId="{56B79774-FBB3-48BE-AD8E-0B4BC23ADD0D}" type="sibTrans" cxnId="{50A869D4-C92A-45CE-9BBD-B826CB4A117B}">
      <dgm:prSet/>
      <dgm:spPr/>
      <dgm:t>
        <a:bodyPr/>
        <a:lstStyle/>
        <a:p>
          <a:endParaRPr lang="es-EC"/>
        </a:p>
      </dgm:t>
    </dgm:pt>
    <dgm:pt modelId="{52B1B250-70B6-4CAB-B5AE-DFD892D374DA}">
      <dgm:prSet phldrT="[Texto]"/>
      <dgm:spPr/>
      <dgm:t>
        <a:bodyPr/>
        <a:lstStyle/>
        <a:p>
          <a:r>
            <a:rPr lang="es-ES" dirty="0" smtClean="0"/>
            <a:t>LECTURA CRITICA</a:t>
          </a:r>
          <a:endParaRPr lang="es-EC" dirty="0"/>
        </a:p>
      </dgm:t>
    </dgm:pt>
    <dgm:pt modelId="{B096AC3C-71FC-4BDC-9974-9BEFAF167B36}" type="parTrans" cxnId="{5DAF8AC7-197E-4870-80B3-3C841B95AABD}">
      <dgm:prSet/>
      <dgm:spPr/>
      <dgm:t>
        <a:bodyPr/>
        <a:lstStyle/>
        <a:p>
          <a:endParaRPr lang="es-EC"/>
        </a:p>
      </dgm:t>
    </dgm:pt>
    <dgm:pt modelId="{9FAE651F-0CD5-49FD-AC0A-77704A30C38F}" type="sibTrans" cxnId="{5DAF8AC7-197E-4870-80B3-3C841B95AABD}">
      <dgm:prSet/>
      <dgm:spPr/>
      <dgm:t>
        <a:bodyPr/>
        <a:lstStyle/>
        <a:p>
          <a:endParaRPr lang="es-EC"/>
        </a:p>
      </dgm:t>
    </dgm:pt>
    <dgm:pt modelId="{34D86A1F-56A7-481D-A92A-F15469FE1404}">
      <dgm:prSet phldrT="[Texto]"/>
      <dgm:spPr/>
      <dgm:t>
        <a:bodyPr/>
        <a:lstStyle/>
        <a:p>
          <a:r>
            <a:rPr lang="es-ES" dirty="0" smtClean="0"/>
            <a:t>Explora la relación entre  el contenido de un escrito con el de otro u otros  y la posición de la persona frente al texto</a:t>
          </a:r>
          <a:endParaRPr lang="es-EC" dirty="0"/>
        </a:p>
      </dgm:t>
    </dgm:pt>
    <dgm:pt modelId="{FA587B50-0654-4418-A375-F6202ED7FF7B}" type="parTrans" cxnId="{6E1A2863-E1A8-49FD-A47B-652C5F2D8145}">
      <dgm:prSet/>
      <dgm:spPr/>
      <dgm:t>
        <a:bodyPr/>
        <a:lstStyle/>
        <a:p>
          <a:endParaRPr lang="es-EC"/>
        </a:p>
      </dgm:t>
    </dgm:pt>
    <dgm:pt modelId="{7667F7D0-7107-4AD4-A4CF-4B48A5789A87}" type="sibTrans" cxnId="{6E1A2863-E1A8-49FD-A47B-652C5F2D8145}">
      <dgm:prSet/>
      <dgm:spPr/>
      <dgm:t>
        <a:bodyPr/>
        <a:lstStyle/>
        <a:p>
          <a:endParaRPr lang="es-EC"/>
        </a:p>
      </dgm:t>
    </dgm:pt>
    <dgm:pt modelId="{FA724C83-2456-497B-B045-40DEEFDE2DD5}" type="pres">
      <dgm:prSet presAssocID="{F58251EA-20FC-4516-90D7-16430969488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2115BFA-C7D5-4245-9526-05D762B59A87}" type="pres">
      <dgm:prSet presAssocID="{E8B95D29-1C7F-4AE6-97A4-2151B59690A4}" presName="composite" presStyleCnt="0"/>
      <dgm:spPr/>
    </dgm:pt>
    <dgm:pt modelId="{297BFE15-824E-43E4-9C23-4ADB6C3B1EA5}" type="pres">
      <dgm:prSet presAssocID="{E8B95D29-1C7F-4AE6-97A4-2151B59690A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415BF01-9198-4787-A726-AF714E2AF5AD}" type="pres">
      <dgm:prSet presAssocID="{E8B95D29-1C7F-4AE6-97A4-2151B59690A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CAC96BC-1DF2-4F64-A91A-4ACD1C425D1B}" type="pres">
      <dgm:prSet presAssocID="{5BD91DE8-EA40-4BA8-9FBC-381CE547249B}" presName="space" presStyleCnt="0"/>
      <dgm:spPr/>
    </dgm:pt>
    <dgm:pt modelId="{B9832B14-F88A-4388-859B-A14450C0F6A9}" type="pres">
      <dgm:prSet presAssocID="{3570C119-4B88-402A-8DC2-B5060C6E9266}" presName="composite" presStyleCnt="0"/>
      <dgm:spPr/>
    </dgm:pt>
    <dgm:pt modelId="{74688903-3680-49BC-B8E8-E4AB0584D189}" type="pres">
      <dgm:prSet presAssocID="{3570C119-4B88-402A-8DC2-B5060C6E926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00C6BE4-4FB3-47D2-AA50-12B28E76A740}" type="pres">
      <dgm:prSet presAssocID="{3570C119-4B88-402A-8DC2-B5060C6E926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4606509-EF45-46CB-B980-2976E7B7D036}" type="pres">
      <dgm:prSet presAssocID="{322D61F7-78AE-47FF-AB4E-F93DD1C43CE7}" presName="space" presStyleCnt="0"/>
      <dgm:spPr/>
    </dgm:pt>
    <dgm:pt modelId="{850C2922-D14A-444A-A5ED-4CAFD3C3FD9A}" type="pres">
      <dgm:prSet presAssocID="{52B1B250-70B6-4CAB-B5AE-DFD892D374DA}" presName="composite" presStyleCnt="0"/>
      <dgm:spPr/>
    </dgm:pt>
    <dgm:pt modelId="{DA1CE717-E2F0-4967-B58F-CCAAA031864A}" type="pres">
      <dgm:prSet presAssocID="{52B1B250-70B6-4CAB-B5AE-DFD892D374D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4CD7E2-85E7-48FE-B1B7-FF60A2B15AA3}" type="pres">
      <dgm:prSet presAssocID="{52B1B250-70B6-4CAB-B5AE-DFD892D374D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DAF8AC7-197E-4870-80B3-3C841B95AABD}" srcId="{F58251EA-20FC-4516-90D7-164309694887}" destId="{52B1B250-70B6-4CAB-B5AE-DFD892D374DA}" srcOrd="2" destOrd="0" parTransId="{B096AC3C-71FC-4BDC-9974-9BEFAF167B36}" sibTransId="{9FAE651F-0CD5-49FD-AC0A-77704A30C38F}"/>
    <dgm:cxn modelId="{19D1DCCB-0199-4CEF-90F0-E3BCF8D899FA}" srcId="{F58251EA-20FC-4516-90D7-164309694887}" destId="{E8B95D29-1C7F-4AE6-97A4-2151B59690A4}" srcOrd="0" destOrd="0" parTransId="{731188CD-2624-4B4F-8F13-1BE0CA9A6D5D}" sibTransId="{5BD91DE8-EA40-4BA8-9FBC-381CE547249B}"/>
    <dgm:cxn modelId="{31F632D4-24F5-4403-8251-BA3D4CC932AE}" type="presOf" srcId="{73D6EC66-F48D-4F93-AB92-AAAFBCAA1A67}" destId="{1415BF01-9198-4787-A726-AF714E2AF5AD}" srcOrd="0" destOrd="0" presId="urn:microsoft.com/office/officeart/2005/8/layout/hList1"/>
    <dgm:cxn modelId="{6E1A2863-E1A8-49FD-A47B-652C5F2D8145}" srcId="{52B1B250-70B6-4CAB-B5AE-DFD892D374DA}" destId="{34D86A1F-56A7-481D-A92A-F15469FE1404}" srcOrd="0" destOrd="0" parTransId="{FA587B50-0654-4418-A375-F6202ED7FF7B}" sibTransId="{7667F7D0-7107-4AD4-A4CF-4B48A5789A87}"/>
    <dgm:cxn modelId="{86BD36E5-EC55-4841-A879-2A745B359965}" srcId="{E8B95D29-1C7F-4AE6-97A4-2151B59690A4}" destId="{73D6EC66-F48D-4F93-AB92-AAAFBCAA1A67}" srcOrd="0" destOrd="0" parTransId="{4A4237D5-5FBB-4A12-A5F9-31EDCC94AF39}" sibTransId="{650FC781-A3A4-4C51-930D-26D24B9F184B}"/>
    <dgm:cxn modelId="{7FE7E212-BC04-4525-8286-D53847BBF43B}" type="presOf" srcId="{F58251EA-20FC-4516-90D7-164309694887}" destId="{FA724C83-2456-497B-B045-40DEEFDE2DD5}" srcOrd="0" destOrd="0" presId="urn:microsoft.com/office/officeart/2005/8/layout/hList1"/>
    <dgm:cxn modelId="{E3E5E4BA-0A60-4358-9031-804725D9BAC6}" type="presOf" srcId="{E8B95D29-1C7F-4AE6-97A4-2151B59690A4}" destId="{297BFE15-824E-43E4-9C23-4ADB6C3B1EA5}" srcOrd="0" destOrd="0" presId="urn:microsoft.com/office/officeart/2005/8/layout/hList1"/>
    <dgm:cxn modelId="{50A869D4-C92A-45CE-9BBD-B826CB4A117B}" srcId="{3570C119-4B88-402A-8DC2-B5060C6E9266}" destId="{913237DE-7AE2-4F97-AAB8-BDE27AE02D7C}" srcOrd="0" destOrd="0" parTransId="{9AA0843D-9682-4185-8415-7A5441E5234C}" sibTransId="{56B79774-FBB3-48BE-AD8E-0B4BC23ADD0D}"/>
    <dgm:cxn modelId="{E39D3EE5-DABE-4AD2-877B-DC041459E9B3}" type="presOf" srcId="{52B1B250-70B6-4CAB-B5AE-DFD892D374DA}" destId="{DA1CE717-E2F0-4967-B58F-CCAAA031864A}" srcOrd="0" destOrd="0" presId="urn:microsoft.com/office/officeart/2005/8/layout/hList1"/>
    <dgm:cxn modelId="{3D04954C-5D06-4D87-B994-96CB50A8F210}" type="presOf" srcId="{913237DE-7AE2-4F97-AAB8-BDE27AE02D7C}" destId="{E00C6BE4-4FB3-47D2-AA50-12B28E76A740}" srcOrd="0" destOrd="0" presId="urn:microsoft.com/office/officeart/2005/8/layout/hList1"/>
    <dgm:cxn modelId="{F4E1B373-BAE2-4EF1-86EB-3C6A7F80087F}" type="presOf" srcId="{34D86A1F-56A7-481D-A92A-F15469FE1404}" destId="{F54CD7E2-85E7-48FE-B1B7-FF60A2B15AA3}" srcOrd="0" destOrd="0" presId="urn:microsoft.com/office/officeart/2005/8/layout/hList1"/>
    <dgm:cxn modelId="{F85F7CAC-EC48-4CD6-8989-B2234C119531}" type="presOf" srcId="{3570C119-4B88-402A-8DC2-B5060C6E9266}" destId="{74688903-3680-49BC-B8E8-E4AB0584D189}" srcOrd="0" destOrd="0" presId="urn:microsoft.com/office/officeart/2005/8/layout/hList1"/>
    <dgm:cxn modelId="{13925FB9-0403-42A2-BB55-ED9319F224CA}" srcId="{F58251EA-20FC-4516-90D7-164309694887}" destId="{3570C119-4B88-402A-8DC2-B5060C6E9266}" srcOrd="1" destOrd="0" parTransId="{8F944177-DF19-4CFE-B07D-4F8444D60B02}" sibTransId="{322D61F7-78AE-47FF-AB4E-F93DD1C43CE7}"/>
    <dgm:cxn modelId="{C3E0551A-BA1E-4ACA-B89D-655178B38874}" type="presParOf" srcId="{FA724C83-2456-497B-B045-40DEEFDE2DD5}" destId="{42115BFA-C7D5-4245-9526-05D762B59A87}" srcOrd="0" destOrd="0" presId="urn:microsoft.com/office/officeart/2005/8/layout/hList1"/>
    <dgm:cxn modelId="{CD69177A-8B27-4C7C-A868-D06766C163A4}" type="presParOf" srcId="{42115BFA-C7D5-4245-9526-05D762B59A87}" destId="{297BFE15-824E-43E4-9C23-4ADB6C3B1EA5}" srcOrd="0" destOrd="0" presId="urn:microsoft.com/office/officeart/2005/8/layout/hList1"/>
    <dgm:cxn modelId="{91B0AD5D-A601-4FDD-B1D1-D8EAE0BFA306}" type="presParOf" srcId="{42115BFA-C7D5-4245-9526-05D762B59A87}" destId="{1415BF01-9198-4787-A726-AF714E2AF5AD}" srcOrd="1" destOrd="0" presId="urn:microsoft.com/office/officeart/2005/8/layout/hList1"/>
    <dgm:cxn modelId="{50A7B48C-46C3-4F28-BFE3-7AA790609FFC}" type="presParOf" srcId="{FA724C83-2456-497B-B045-40DEEFDE2DD5}" destId="{5CAC96BC-1DF2-4F64-A91A-4ACD1C425D1B}" srcOrd="1" destOrd="0" presId="urn:microsoft.com/office/officeart/2005/8/layout/hList1"/>
    <dgm:cxn modelId="{B2F6203E-01DC-411A-BACF-50FA2F43DE9B}" type="presParOf" srcId="{FA724C83-2456-497B-B045-40DEEFDE2DD5}" destId="{B9832B14-F88A-4388-859B-A14450C0F6A9}" srcOrd="2" destOrd="0" presId="urn:microsoft.com/office/officeart/2005/8/layout/hList1"/>
    <dgm:cxn modelId="{30248136-D6E5-4D4F-BE49-0CACFB6A3D11}" type="presParOf" srcId="{B9832B14-F88A-4388-859B-A14450C0F6A9}" destId="{74688903-3680-49BC-B8E8-E4AB0584D189}" srcOrd="0" destOrd="0" presId="urn:microsoft.com/office/officeart/2005/8/layout/hList1"/>
    <dgm:cxn modelId="{2CE91CDA-3135-4358-9189-A9CEB533482B}" type="presParOf" srcId="{B9832B14-F88A-4388-859B-A14450C0F6A9}" destId="{E00C6BE4-4FB3-47D2-AA50-12B28E76A740}" srcOrd="1" destOrd="0" presId="urn:microsoft.com/office/officeart/2005/8/layout/hList1"/>
    <dgm:cxn modelId="{C12E1695-219B-4B13-BCFA-857EE649572D}" type="presParOf" srcId="{FA724C83-2456-497B-B045-40DEEFDE2DD5}" destId="{84606509-EF45-46CB-B980-2976E7B7D036}" srcOrd="3" destOrd="0" presId="urn:microsoft.com/office/officeart/2005/8/layout/hList1"/>
    <dgm:cxn modelId="{FFA7C1E3-1F62-4184-87C7-78691B8D47E5}" type="presParOf" srcId="{FA724C83-2456-497B-B045-40DEEFDE2DD5}" destId="{850C2922-D14A-444A-A5ED-4CAFD3C3FD9A}" srcOrd="4" destOrd="0" presId="urn:microsoft.com/office/officeart/2005/8/layout/hList1"/>
    <dgm:cxn modelId="{2221FFA0-66F7-497A-B322-B9AEBF17F770}" type="presParOf" srcId="{850C2922-D14A-444A-A5ED-4CAFD3C3FD9A}" destId="{DA1CE717-E2F0-4967-B58F-CCAAA031864A}" srcOrd="0" destOrd="0" presId="urn:microsoft.com/office/officeart/2005/8/layout/hList1"/>
    <dgm:cxn modelId="{B8176B37-B983-4270-B7B7-5C92497B1F17}" type="presParOf" srcId="{850C2922-D14A-444A-A5ED-4CAFD3C3FD9A}" destId="{F54CD7E2-85E7-48FE-B1B7-FF60A2B15AA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DB7A34-EF7F-455F-A0C5-33EFCDD6FBE0}">
      <dsp:nvSpPr>
        <dsp:cNvPr id="0" name=""/>
        <dsp:cNvSpPr/>
      </dsp:nvSpPr>
      <dsp:spPr>
        <a:xfrm>
          <a:off x="0" y="0"/>
          <a:ext cx="7990843" cy="7906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PARTICIPACIÓN EN EDUCACIÓN SUPERIOR</a:t>
          </a:r>
          <a:endParaRPr lang="es-EC" sz="3200" kern="1200" dirty="0"/>
        </a:p>
      </dsp:txBody>
      <dsp:txXfrm>
        <a:off x="23156" y="23156"/>
        <a:ext cx="7944531" cy="744293"/>
      </dsp:txXfrm>
    </dsp:sp>
    <dsp:sp modelId="{C75AF35A-B5D7-42D6-95E9-DA242CFBDF08}">
      <dsp:nvSpPr>
        <dsp:cNvPr id="0" name=""/>
        <dsp:cNvSpPr/>
      </dsp:nvSpPr>
      <dsp:spPr>
        <a:xfrm>
          <a:off x="8821" y="1022641"/>
          <a:ext cx="5209813" cy="674322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MASIFICACIÓN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DE 34% A 74%</a:t>
          </a:r>
          <a:endParaRPr lang="es-EC" sz="2000" kern="1200" dirty="0"/>
        </a:p>
      </dsp:txBody>
      <dsp:txXfrm>
        <a:off x="28571" y="1042391"/>
        <a:ext cx="5170313" cy="634822"/>
      </dsp:txXfrm>
    </dsp:sp>
    <dsp:sp modelId="{1CBAF07A-889A-499E-9F6D-C3A964D91C79}">
      <dsp:nvSpPr>
        <dsp:cNvPr id="0" name=""/>
        <dsp:cNvSpPr/>
      </dsp:nvSpPr>
      <dsp:spPr>
        <a:xfrm>
          <a:off x="26784" y="1872201"/>
          <a:ext cx="2541377" cy="2090658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INTERMEDIA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 (34 a 50%)   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ECUADOR  34,5%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AMÉRICA LATINA: 38%</a:t>
          </a:r>
        </a:p>
      </dsp:txBody>
      <dsp:txXfrm>
        <a:off x="88017" y="1933434"/>
        <a:ext cx="2418911" cy="1968192"/>
      </dsp:txXfrm>
    </dsp:sp>
    <dsp:sp modelId="{6A7C9F9F-B609-44ED-B83A-35AB09CE9D5B}">
      <dsp:nvSpPr>
        <dsp:cNvPr id="0" name=""/>
        <dsp:cNvSpPr/>
      </dsp:nvSpPr>
      <dsp:spPr>
        <a:xfrm>
          <a:off x="2667097" y="1925573"/>
          <a:ext cx="2541377" cy="217545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AVANZADA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(51 a 74%)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 ESPAÑA:  71%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FRANCIA: 55%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CHILE: 52%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ARGENTINA: 68%</a:t>
          </a:r>
          <a:endParaRPr lang="es-EC" sz="1800" kern="1200" dirty="0"/>
        </a:p>
      </dsp:txBody>
      <dsp:txXfrm>
        <a:off x="2730814" y="1989290"/>
        <a:ext cx="2413943" cy="2048020"/>
      </dsp:txXfrm>
    </dsp:sp>
    <dsp:sp modelId="{F9F8284F-2C49-4028-9149-27E78CF0992C}">
      <dsp:nvSpPr>
        <dsp:cNvPr id="0" name=""/>
        <dsp:cNvSpPr/>
      </dsp:nvSpPr>
      <dsp:spPr>
        <a:xfrm>
          <a:off x="5432737" y="1022641"/>
          <a:ext cx="2551328" cy="705054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UNIVERSALIZACIÓN MAYOR A  75%</a:t>
          </a:r>
          <a:endParaRPr lang="es-EC" sz="2000" kern="1200" dirty="0"/>
        </a:p>
      </dsp:txBody>
      <dsp:txXfrm>
        <a:off x="5453387" y="1043291"/>
        <a:ext cx="2510028" cy="663754"/>
      </dsp:txXfrm>
    </dsp:sp>
    <dsp:sp modelId="{8EF5738D-F72C-4144-8C4C-0B953D2B352F}">
      <dsp:nvSpPr>
        <dsp:cNvPr id="0" name=""/>
        <dsp:cNvSpPr/>
      </dsp:nvSpPr>
      <dsp:spPr>
        <a:xfrm>
          <a:off x="5432737" y="1956305"/>
          <a:ext cx="2551328" cy="207686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FINLANDIA: 94% 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GRECIA: 91% 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EEUU: 83%       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CUBA: 118%</a:t>
          </a:r>
          <a:endParaRPr lang="es-EC" sz="2100" kern="1200" dirty="0"/>
        </a:p>
      </dsp:txBody>
      <dsp:txXfrm>
        <a:off x="5493566" y="2017134"/>
        <a:ext cx="2429670" cy="19552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BFE15-824E-43E4-9C23-4ADB6C3B1EA5}">
      <dsp:nvSpPr>
        <dsp:cNvPr id="0" name=""/>
        <dsp:cNvSpPr/>
      </dsp:nvSpPr>
      <dsp:spPr>
        <a:xfrm>
          <a:off x="2571" y="163825"/>
          <a:ext cx="2507456" cy="65468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COMUNICACIÓN</a:t>
          </a:r>
          <a:endParaRPr lang="es-EC" sz="1800" kern="1200" dirty="0"/>
        </a:p>
      </dsp:txBody>
      <dsp:txXfrm>
        <a:off x="2571" y="163825"/>
        <a:ext cx="2507456" cy="654688"/>
      </dsp:txXfrm>
    </dsp:sp>
    <dsp:sp modelId="{1415BF01-9198-4787-A726-AF714E2AF5AD}">
      <dsp:nvSpPr>
        <dsp:cNvPr id="0" name=""/>
        <dsp:cNvSpPr/>
      </dsp:nvSpPr>
      <dsp:spPr>
        <a:xfrm>
          <a:off x="2571" y="818514"/>
          <a:ext cx="2507456" cy="354362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Evalúa la habilidad para manipular proposiciones y expresiones que contengan símbolos y fórmulas, es decir, el uso y la interpretación del lenguaje </a:t>
          </a:r>
          <a:r>
            <a:rPr lang="es-EC" sz="1800" kern="1200" dirty="0" smtClean="0"/>
            <a:t>matemático.</a:t>
          </a:r>
          <a:endParaRPr lang="es-EC" sz="1800" kern="1200" dirty="0"/>
        </a:p>
      </dsp:txBody>
      <dsp:txXfrm>
        <a:off x="2571" y="818514"/>
        <a:ext cx="2507456" cy="3543623"/>
      </dsp:txXfrm>
    </dsp:sp>
    <dsp:sp modelId="{74688903-3680-49BC-B8E8-E4AB0584D189}">
      <dsp:nvSpPr>
        <dsp:cNvPr id="0" name=""/>
        <dsp:cNvSpPr/>
      </dsp:nvSpPr>
      <dsp:spPr>
        <a:xfrm>
          <a:off x="2861071" y="163825"/>
          <a:ext cx="2507456" cy="654688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RAZONAMIENTO</a:t>
          </a:r>
          <a:endParaRPr lang="es-EC" sz="1800" kern="1200" dirty="0"/>
        </a:p>
      </dsp:txBody>
      <dsp:txXfrm>
        <a:off x="2861071" y="163825"/>
        <a:ext cx="2507456" cy="654688"/>
      </dsp:txXfrm>
    </dsp:sp>
    <dsp:sp modelId="{E00C6BE4-4FB3-47D2-AA50-12B28E76A740}">
      <dsp:nvSpPr>
        <dsp:cNvPr id="0" name=""/>
        <dsp:cNvSpPr/>
      </dsp:nvSpPr>
      <dsp:spPr>
        <a:xfrm>
          <a:off x="2861071" y="818514"/>
          <a:ext cx="2507456" cy="3543623"/>
        </a:xfrm>
        <a:prstGeom prst="rect">
          <a:avLst/>
        </a:prstGeom>
        <a:solidFill>
          <a:schemeClr val="accent4">
            <a:tint val="40000"/>
            <a:alpha val="90000"/>
            <a:hueOff val="-1972853"/>
            <a:satOff val="11079"/>
            <a:lumOff val="70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972853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Uso de estrategias y procedimientos para tratar situaciones problema, la formulación de hipótesis y conjeturas y exploración de ejemplos y contra ejemplos, la identificación de patrones y la generalización de propiedades</a:t>
          </a:r>
          <a:endParaRPr lang="es-EC" sz="1800" kern="1200" dirty="0"/>
        </a:p>
      </dsp:txBody>
      <dsp:txXfrm>
        <a:off x="2861071" y="818514"/>
        <a:ext cx="2507456" cy="3543623"/>
      </dsp:txXfrm>
    </dsp:sp>
    <dsp:sp modelId="{DA1CE717-E2F0-4967-B58F-CCAAA031864A}">
      <dsp:nvSpPr>
        <dsp:cNvPr id="0" name=""/>
        <dsp:cNvSpPr/>
      </dsp:nvSpPr>
      <dsp:spPr>
        <a:xfrm>
          <a:off x="5719571" y="163825"/>
          <a:ext cx="2507456" cy="654688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RESOLUCIÓN DE PROBLEMAS</a:t>
          </a:r>
          <a:endParaRPr lang="es-EC" sz="1800" kern="1200" dirty="0"/>
        </a:p>
      </dsp:txBody>
      <dsp:txXfrm>
        <a:off x="5719571" y="163825"/>
        <a:ext cx="2507456" cy="654688"/>
      </dsp:txXfrm>
    </dsp:sp>
    <dsp:sp modelId="{F54CD7E2-85E7-48FE-B1B7-FF60A2B15AA3}">
      <dsp:nvSpPr>
        <dsp:cNvPr id="0" name=""/>
        <dsp:cNvSpPr/>
      </dsp:nvSpPr>
      <dsp:spPr>
        <a:xfrm>
          <a:off x="5719571" y="818514"/>
          <a:ext cx="2507456" cy="3543623"/>
        </a:xfrm>
        <a:prstGeom prst="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Capacidad de plantear y resolver problemas a partir de contextos matemáticos ;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Habilidad para traducir la realidad a una estructura gráfica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Capacidad para verificar e interpretar resultados a la luz de un problema</a:t>
          </a:r>
          <a:endParaRPr lang="es-EC" sz="1800" kern="1200" dirty="0"/>
        </a:p>
      </dsp:txBody>
      <dsp:txXfrm>
        <a:off x="5719571" y="818514"/>
        <a:ext cx="2507456" cy="354362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BFE15-824E-43E4-9C23-4ADB6C3B1EA5}">
      <dsp:nvSpPr>
        <dsp:cNvPr id="0" name=""/>
        <dsp:cNvSpPr/>
      </dsp:nvSpPr>
      <dsp:spPr>
        <a:xfrm>
          <a:off x="2571" y="55301"/>
          <a:ext cx="2507456" cy="1002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ORDENACIÓN</a:t>
          </a:r>
          <a:endParaRPr lang="es-EC" sz="2000" kern="1200" dirty="0"/>
        </a:p>
      </dsp:txBody>
      <dsp:txXfrm>
        <a:off x="2571" y="55301"/>
        <a:ext cx="2507456" cy="1002982"/>
      </dsp:txXfrm>
    </dsp:sp>
    <dsp:sp modelId="{1415BF01-9198-4787-A726-AF714E2AF5AD}">
      <dsp:nvSpPr>
        <dsp:cNvPr id="0" name=""/>
        <dsp:cNvSpPr/>
      </dsp:nvSpPr>
      <dsp:spPr>
        <a:xfrm>
          <a:off x="2571" y="1058283"/>
          <a:ext cx="2507456" cy="34123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Evalúa la habilidad para organizar el pensamiento desde los elementos más sencillos, hasta los más complejos, realiza ejercicios de síntesis y de análisis con figuras</a:t>
          </a:r>
          <a:endParaRPr lang="es-EC" sz="2000" kern="1200" dirty="0"/>
        </a:p>
      </dsp:txBody>
      <dsp:txXfrm>
        <a:off x="2571" y="1058283"/>
        <a:ext cx="2507456" cy="3412378"/>
      </dsp:txXfrm>
    </dsp:sp>
    <dsp:sp modelId="{74688903-3680-49BC-B8E8-E4AB0584D189}">
      <dsp:nvSpPr>
        <dsp:cNvPr id="0" name=""/>
        <dsp:cNvSpPr/>
      </dsp:nvSpPr>
      <dsp:spPr>
        <a:xfrm>
          <a:off x="2861071" y="55301"/>
          <a:ext cx="2507456" cy="1002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SUCESIONES</a:t>
          </a:r>
          <a:endParaRPr lang="es-EC" sz="2000" kern="1200" dirty="0"/>
        </a:p>
      </dsp:txBody>
      <dsp:txXfrm>
        <a:off x="2861071" y="55301"/>
        <a:ext cx="2507456" cy="1002982"/>
      </dsp:txXfrm>
    </dsp:sp>
    <dsp:sp modelId="{E00C6BE4-4FB3-47D2-AA50-12B28E76A740}">
      <dsp:nvSpPr>
        <dsp:cNvPr id="0" name=""/>
        <dsp:cNvSpPr/>
      </dsp:nvSpPr>
      <dsp:spPr>
        <a:xfrm>
          <a:off x="2861071" y="1058283"/>
          <a:ext cx="2507456" cy="34123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Evalúa la capacidad de distinguir entre el inicio y el fin de una secuencia, así como los elementos que conforman una o varias progresiones</a:t>
          </a:r>
          <a:endParaRPr lang="es-EC" sz="2000" kern="1200" dirty="0"/>
        </a:p>
      </dsp:txBody>
      <dsp:txXfrm>
        <a:off x="2861071" y="1058283"/>
        <a:ext cx="2507456" cy="3412378"/>
      </dsp:txXfrm>
    </dsp:sp>
    <dsp:sp modelId="{DA1CE717-E2F0-4967-B58F-CCAAA031864A}">
      <dsp:nvSpPr>
        <dsp:cNvPr id="0" name=""/>
        <dsp:cNvSpPr/>
      </dsp:nvSpPr>
      <dsp:spPr>
        <a:xfrm>
          <a:off x="5719571" y="55301"/>
          <a:ext cx="2507456" cy="1002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RESOLUCIÓN DE PROBLEMAS GRAFICOS</a:t>
          </a:r>
          <a:endParaRPr lang="es-EC" sz="2000" kern="1200" dirty="0"/>
        </a:p>
      </dsp:txBody>
      <dsp:txXfrm>
        <a:off x="5719571" y="55301"/>
        <a:ext cx="2507456" cy="1002982"/>
      </dsp:txXfrm>
    </dsp:sp>
    <dsp:sp modelId="{F54CD7E2-85E7-48FE-B1B7-FF60A2B15AA3}">
      <dsp:nvSpPr>
        <dsp:cNvPr id="0" name=""/>
        <dsp:cNvSpPr/>
      </dsp:nvSpPr>
      <dsp:spPr>
        <a:xfrm>
          <a:off x="5719571" y="1058283"/>
          <a:ext cx="2507456" cy="34123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Evalúa la capacidad de plantear y resolver problemas a partir de contextos gráficos,  traduce la realidad a una estructura de pensamiento y verifica e interpreta resultados de un problema</a:t>
          </a:r>
          <a:endParaRPr lang="es-EC" sz="2000" kern="1200" dirty="0"/>
        </a:p>
      </dsp:txBody>
      <dsp:txXfrm>
        <a:off x="5719571" y="1058283"/>
        <a:ext cx="2507456" cy="341237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9F493-C9C3-4CF7-AEFA-9799C63606C7}">
      <dsp:nvSpPr>
        <dsp:cNvPr id="0" name=""/>
        <dsp:cNvSpPr/>
      </dsp:nvSpPr>
      <dsp:spPr>
        <a:xfrm>
          <a:off x="0" y="0"/>
          <a:ext cx="8062868" cy="1152128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latin typeface="+mj-lt"/>
            </a:rPr>
            <a:t>APLICACIÓN </a:t>
          </a:r>
          <a:r>
            <a:rPr lang="es-ES" sz="2400" b="1" kern="1200" dirty="0" smtClean="0">
              <a:latin typeface="+mj-lt"/>
              <a:hlinkClick xmlns:r="http://schemas.openxmlformats.org/officeDocument/2006/relationships" r:id="" action="ppaction://hlinksldjump" tooltip="1"/>
            </a:rPr>
            <a:t>PILOTO</a:t>
          </a:r>
          <a:r>
            <a:rPr lang="es-ES" sz="2400" b="1" kern="1200" dirty="0" smtClean="0">
              <a:latin typeface="+mj-lt"/>
            </a:rPr>
            <a:t> AGOSTO 2011</a:t>
          </a:r>
          <a:endParaRPr lang="es-ES" sz="2400" b="1" kern="1200" dirty="0">
            <a:latin typeface="+mj-lt"/>
          </a:endParaRPr>
        </a:p>
      </dsp:txBody>
      <dsp:txXfrm>
        <a:off x="33745" y="33745"/>
        <a:ext cx="7995378" cy="108463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39874-9D01-4723-83DE-745FC7C6B711}">
      <dsp:nvSpPr>
        <dsp:cNvPr id="0" name=""/>
        <dsp:cNvSpPr/>
      </dsp:nvSpPr>
      <dsp:spPr>
        <a:xfrm>
          <a:off x="692" y="0"/>
          <a:ext cx="2978050" cy="2896144"/>
        </a:xfrm>
        <a:prstGeom prst="roundRect">
          <a:avLst>
            <a:gd name="adj" fmla="val 5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tx1"/>
              </a:solidFill>
            </a:rPr>
            <a:t>POSTULANTES</a:t>
          </a:r>
        </a:p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>
            <a:solidFill>
              <a:schemeClr val="tx1"/>
            </a:solidFill>
          </a:endParaRPr>
        </a:p>
      </dsp:txBody>
      <dsp:txXfrm rot="16200000">
        <a:off x="-888921" y="889613"/>
        <a:ext cx="2374838" cy="595610"/>
      </dsp:txXfrm>
    </dsp:sp>
    <dsp:sp modelId="{BDA3CEA8-CEA1-418E-8DCB-19FB12BE8BA0}">
      <dsp:nvSpPr>
        <dsp:cNvPr id="0" name=""/>
        <dsp:cNvSpPr/>
      </dsp:nvSpPr>
      <dsp:spPr>
        <a:xfrm>
          <a:off x="596302" y="0"/>
          <a:ext cx="2218647" cy="289614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11.196 	Postulantes registrados en el Portal web.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8.467 	Postulantes rindieron la prueba.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2.729 	Postulantes no se presentaron.</a:t>
          </a:r>
        </a:p>
      </dsp:txBody>
      <dsp:txXfrm>
        <a:off x="596302" y="0"/>
        <a:ext cx="2218647" cy="2896144"/>
      </dsp:txXfrm>
    </dsp:sp>
    <dsp:sp modelId="{1A31639F-616B-49F7-AFD0-1E42B827161B}">
      <dsp:nvSpPr>
        <dsp:cNvPr id="0" name=""/>
        <dsp:cNvSpPr/>
      </dsp:nvSpPr>
      <dsp:spPr>
        <a:xfrm>
          <a:off x="3082974" y="0"/>
          <a:ext cx="2978050" cy="2896144"/>
        </a:xfrm>
        <a:prstGeom prst="roundRect">
          <a:avLst>
            <a:gd name="adj" fmla="val 5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smtClean="0">
              <a:solidFill>
                <a:schemeClr val="tx1"/>
              </a:solidFill>
            </a:rPr>
            <a:t>EVALUADORES</a:t>
          </a:r>
          <a:endParaRPr lang="es-ES" sz="1700" b="1" kern="1200" dirty="0" smtClean="0">
            <a:solidFill>
              <a:schemeClr val="tx1"/>
            </a:solidFill>
          </a:endParaRPr>
        </a:p>
      </dsp:txBody>
      <dsp:txXfrm rot="16200000">
        <a:off x="2193360" y="889613"/>
        <a:ext cx="2374838" cy="595610"/>
      </dsp:txXfrm>
    </dsp:sp>
    <dsp:sp modelId="{A8687F34-7668-44F3-98E8-86C2ADA5E3E8}">
      <dsp:nvSpPr>
        <dsp:cNvPr id="0" name=""/>
        <dsp:cNvSpPr/>
      </dsp:nvSpPr>
      <dsp:spPr>
        <a:xfrm rot="5400000">
          <a:off x="2885226" y="2257424"/>
          <a:ext cx="425276" cy="44670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B67769-6AF7-4709-8070-AACF8D57EC45}">
      <dsp:nvSpPr>
        <dsp:cNvPr id="0" name=""/>
        <dsp:cNvSpPr/>
      </dsp:nvSpPr>
      <dsp:spPr>
        <a:xfrm>
          <a:off x="3678584" y="0"/>
          <a:ext cx="2218647" cy="289614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33 	Docentes Coordinadores a nivel nacional.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47 Supervisores a nivel nacional.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400 	Docentes a nivel nacional</a:t>
          </a:r>
        </a:p>
      </dsp:txBody>
      <dsp:txXfrm>
        <a:off x="3678584" y="0"/>
        <a:ext cx="2218647" cy="2896144"/>
      </dsp:txXfrm>
    </dsp:sp>
    <dsp:sp modelId="{1BD3D4B5-63BF-41C2-8AB6-95D43F9A2EAE}">
      <dsp:nvSpPr>
        <dsp:cNvPr id="0" name=""/>
        <dsp:cNvSpPr/>
      </dsp:nvSpPr>
      <dsp:spPr>
        <a:xfrm>
          <a:off x="6165949" y="0"/>
          <a:ext cx="2978050" cy="2896144"/>
        </a:xfrm>
        <a:prstGeom prst="roundRect">
          <a:avLst>
            <a:gd name="adj" fmla="val 5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tx1"/>
              </a:solidFill>
            </a:rPr>
            <a:t>COBERTURA</a:t>
          </a:r>
        </a:p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tx1"/>
              </a:solidFill>
            </a:rPr>
            <a:t> TERRITORIAL</a:t>
          </a:r>
          <a:endParaRPr lang="es-ES" sz="1700" kern="1200" dirty="0" smtClean="0">
            <a:solidFill>
              <a:schemeClr val="tx1"/>
            </a:solidFill>
          </a:endParaRPr>
        </a:p>
      </dsp:txBody>
      <dsp:txXfrm rot="16200000">
        <a:off x="5276335" y="889613"/>
        <a:ext cx="2374838" cy="595610"/>
      </dsp:txXfrm>
    </dsp:sp>
    <dsp:sp modelId="{E4639E86-AC29-4F38-8F3E-EA4F1D05D185}">
      <dsp:nvSpPr>
        <dsp:cNvPr id="0" name=""/>
        <dsp:cNvSpPr/>
      </dsp:nvSpPr>
      <dsp:spPr>
        <a:xfrm rot="5400000">
          <a:off x="5967509" y="2257424"/>
          <a:ext cx="425276" cy="44670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1D65C4-F624-4F3E-B96E-DBFC9B617D29}">
      <dsp:nvSpPr>
        <dsp:cNvPr id="0" name=""/>
        <dsp:cNvSpPr/>
      </dsp:nvSpPr>
      <dsp:spPr>
        <a:xfrm>
          <a:off x="6761559" y="0"/>
          <a:ext cx="2218647" cy="289614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9525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-Matriz  de la ESPE</a:t>
          </a:r>
        </a:p>
        <a:p>
          <a:pPr marL="9525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--Instituto Tecnológico Superior Central Técnico</a:t>
          </a:r>
        </a:p>
      </dsp:txBody>
      <dsp:txXfrm>
        <a:off x="6761559" y="0"/>
        <a:ext cx="2218647" cy="289614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047DD4-3B4B-4D37-8D7E-4DF7AD2E08C0}">
      <dsp:nvSpPr>
        <dsp:cNvPr id="0" name=""/>
        <dsp:cNvSpPr/>
      </dsp:nvSpPr>
      <dsp:spPr>
        <a:xfrm>
          <a:off x="1592013" y="233665"/>
          <a:ext cx="2442146" cy="217769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tx1"/>
              </a:solidFill>
            </a:rPr>
            <a:t>Aptitud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tx1"/>
              </a:solidFill>
            </a:rPr>
            <a:t>Puntaje por cada una de las 3 áreas de la prueba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tx1"/>
              </a:solidFill>
            </a:rPr>
            <a:t>(Ponderación: 80%)</a:t>
          </a:r>
          <a:endParaRPr lang="es-ES" sz="1500" kern="1200" dirty="0">
            <a:solidFill>
              <a:schemeClr val="tx1"/>
            </a:solidFill>
          </a:endParaRPr>
        </a:p>
      </dsp:txBody>
      <dsp:txXfrm>
        <a:off x="1949657" y="552581"/>
        <a:ext cx="1726858" cy="1539862"/>
      </dsp:txXfrm>
    </dsp:sp>
    <dsp:sp modelId="{6CA74B06-B589-4972-B581-A7907CBDD2C2}">
      <dsp:nvSpPr>
        <dsp:cNvPr id="0" name=""/>
        <dsp:cNvSpPr/>
      </dsp:nvSpPr>
      <dsp:spPr>
        <a:xfrm>
          <a:off x="2515614" y="2523195"/>
          <a:ext cx="604391" cy="299554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595726" y="2637744"/>
        <a:ext cx="444167" cy="70456"/>
      </dsp:txXfrm>
    </dsp:sp>
    <dsp:sp modelId="{B6E03366-FD8B-42BB-A662-F8F1EB6E4AD3}">
      <dsp:nvSpPr>
        <dsp:cNvPr id="0" name=""/>
        <dsp:cNvSpPr/>
      </dsp:nvSpPr>
      <dsp:spPr>
        <a:xfrm>
          <a:off x="1592013" y="2800279"/>
          <a:ext cx="2442146" cy="1440941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tx1"/>
              </a:solidFill>
            </a:rPr>
            <a:t>Trayectoria Académica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tx1"/>
              </a:solidFill>
            </a:rPr>
            <a:t>(Ponderación: 20%)</a:t>
          </a:r>
          <a:endParaRPr lang="es-ES" sz="1500" kern="1200" dirty="0">
            <a:solidFill>
              <a:schemeClr val="tx1"/>
            </a:solidFill>
          </a:endParaRPr>
        </a:p>
      </dsp:txBody>
      <dsp:txXfrm>
        <a:off x="1949657" y="3011300"/>
        <a:ext cx="1726858" cy="1018899"/>
      </dsp:txXfrm>
    </dsp:sp>
    <dsp:sp modelId="{0EFF66F1-D26B-4EE1-8D9B-34AF09AB3379}">
      <dsp:nvSpPr>
        <dsp:cNvPr id="0" name=""/>
        <dsp:cNvSpPr/>
      </dsp:nvSpPr>
      <dsp:spPr>
        <a:xfrm>
          <a:off x="2515614" y="4278039"/>
          <a:ext cx="604391" cy="337975"/>
        </a:xfrm>
        <a:prstGeom prst="mathPlus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595726" y="4407281"/>
        <a:ext cx="444167" cy="79491"/>
      </dsp:txXfrm>
    </dsp:sp>
    <dsp:sp modelId="{613F3E1A-F788-4819-8D55-E42DCBEAE6E9}">
      <dsp:nvSpPr>
        <dsp:cNvPr id="0" name=""/>
        <dsp:cNvSpPr/>
      </dsp:nvSpPr>
      <dsp:spPr>
        <a:xfrm>
          <a:off x="1684371" y="4598386"/>
          <a:ext cx="2442146" cy="1042053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tx1"/>
              </a:solidFill>
            </a:rPr>
            <a:t>Preferencia del individuo</a:t>
          </a:r>
          <a:endParaRPr lang="es-ES" sz="1500" kern="1200" dirty="0">
            <a:solidFill>
              <a:schemeClr val="tx1"/>
            </a:solidFill>
          </a:endParaRPr>
        </a:p>
      </dsp:txBody>
      <dsp:txXfrm>
        <a:off x="2042015" y="4750991"/>
        <a:ext cx="1726858" cy="736843"/>
      </dsp:txXfrm>
    </dsp:sp>
    <dsp:sp modelId="{0F9BCA73-58FC-4E37-8CD9-BBA105207CC5}">
      <dsp:nvSpPr>
        <dsp:cNvPr id="0" name=""/>
        <dsp:cNvSpPr/>
      </dsp:nvSpPr>
      <dsp:spPr>
        <a:xfrm rot="83007">
          <a:off x="4305201" y="2782727"/>
          <a:ext cx="379036" cy="3876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/>
        </a:p>
      </dsp:txBody>
      <dsp:txXfrm>
        <a:off x="4305218" y="2858883"/>
        <a:ext cx="265325" cy="232585"/>
      </dsp:txXfrm>
    </dsp:sp>
    <dsp:sp modelId="{00D55E20-21D9-4345-8CD0-B7E0C8212D01}">
      <dsp:nvSpPr>
        <dsp:cNvPr id="0" name=""/>
        <dsp:cNvSpPr/>
      </dsp:nvSpPr>
      <dsp:spPr>
        <a:xfrm>
          <a:off x="4841168" y="1968028"/>
          <a:ext cx="2084107" cy="2084107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solidFill>
                <a:schemeClr val="tx1"/>
              </a:solidFill>
            </a:rPr>
            <a:t>Postulación</a:t>
          </a:r>
          <a:endParaRPr lang="es-ES" sz="2300" kern="1200" dirty="0">
            <a:solidFill>
              <a:schemeClr val="tx1"/>
            </a:solidFill>
          </a:endParaRPr>
        </a:p>
      </dsp:txBody>
      <dsp:txXfrm>
        <a:off x="5146378" y="2273238"/>
        <a:ext cx="1473687" cy="147368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EA3FAA-8814-4D58-B02B-3DCB5D5A485E}">
      <dsp:nvSpPr>
        <dsp:cNvPr id="0" name=""/>
        <dsp:cNvSpPr/>
      </dsp:nvSpPr>
      <dsp:spPr>
        <a:xfrm>
          <a:off x="4394" y="771281"/>
          <a:ext cx="2437558" cy="133547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IES CON CARRERAS DE RÉGIMEN  COSTA (UG, UTB,UEM, ESPE, ITSCT)</a:t>
          </a:r>
          <a:endParaRPr lang="es-ES" sz="1400" kern="1200" dirty="0"/>
        </a:p>
      </dsp:txBody>
      <dsp:txXfrm>
        <a:off x="672134" y="771281"/>
        <a:ext cx="1102079" cy="1335479"/>
      </dsp:txXfrm>
    </dsp:sp>
    <dsp:sp modelId="{03CB4930-FF43-4630-8D44-306E50494864}">
      <dsp:nvSpPr>
        <dsp:cNvPr id="0" name=""/>
        <dsp:cNvSpPr/>
      </dsp:nvSpPr>
      <dsp:spPr>
        <a:xfrm>
          <a:off x="2311217" y="884797"/>
          <a:ext cx="1632376" cy="1108448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DIC. 2011 </a:t>
          </a:r>
          <a:endParaRPr lang="es-ES" sz="1500" kern="1200" dirty="0"/>
        </a:p>
      </dsp:txBody>
      <dsp:txXfrm>
        <a:off x="2865441" y="884797"/>
        <a:ext cx="523928" cy="1108448"/>
      </dsp:txXfrm>
    </dsp:sp>
    <dsp:sp modelId="{0885C61C-9C50-491C-9753-4FBE295CB34D}">
      <dsp:nvSpPr>
        <dsp:cNvPr id="0" name=""/>
        <dsp:cNvSpPr/>
      </dsp:nvSpPr>
      <dsp:spPr>
        <a:xfrm>
          <a:off x="3826735" y="884797"/>
          <a:ext cx="1808288" cy="1108448"/>
        </a:xfrm>
        <a:prstGeom prst="chevron">
          <a:avLst/>
        </a:prstGeom>
        <a:solidFill>
          <a:schemeClr val="accent3">
            <a:tint val="40000"/>
            <a:alpha val="90000"/>
            <a:hueOff val="974259"/>
            <a:satOff val="-1254"/>
            <a:lumOff val="-98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974259"/>
              <a:satOff val="-1254"/>
              <a:lumOff val="-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  11 </a:t>
          </a:r>
          <a:r>
            <a:rPr lang="es-ES" sz="1400" kern="1200" dirty="0" smtClean="0"/>
            <a:t>FEBRERO </a:t>
          </a:r>
          <a:r>
            <a:rPr lang="es-ES" sz="1500" kern="1200" dirty="0" smtClean="0"/>
            <a:t>2012</a:t>
          </a:r>
          <a:endParaRPr lang="es-ES" sz="1500" kern="1200" dirty="0"/>
        </a:p>
      </dsp:txBody>
      <dsp:txXfrm>
        <a:off x="4380959" y="884797"/>
        <a:ext cx="699840" cy="1108448"/>
      </dsp:txXfrm>
    </dsp:sp>
    <dsp:sp modelId="{375F360E-336B-42C8-8BCB-36570D45E217}">
      <dsp:nvSpPr>
        <dsp:cNvPr id="0" name=""/>
        <dsp:cNvSpPr/>
      </dsp:nvSpPr>
      <dsp:spPr>
        <a:xfrm>
          <a:off x="5518167" y="884797"/>
          <a:ext cx="1880356" cy="1108448"/>
        </a:xfrm>
        <a:prstGeom prst="chevron">
          <a:avLst/>
        </a:prstGeom>
        <a:solidFill>
          <a:schemeClr val="accent3">
            <a:tint val="40000"/>
            <a:alpha val="90000"/>
            <a:hueOff val="1948518"/>
            <a:satOff val="-2508"/>
            <a:lumOff val="-19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948518"/>
              <a:satOff val="-2508"/>
              <a:lumOff val="-1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FINES </a:t>
          </a:r>
          <a:r>
            <a:rPr lang="es-ES" sz="1400" kern="1200" dirty="0" smtClean="0"/>
            <a:t>FEBRERO</a:t>
          </a:r>
          <a:r>
            <a:rPr lang="es-ES" sz="1500" kern="1200" dirty="0" smtClean="0"/>
            <a:t> 2012</a:t>
          </a:r>
          <a:endParaRPr lang="es-ES" sz="1500" kern="1200" dirty="0"/>
        </a:p>
      </dsp:txBody>
      <dsp:txXfrm>
        <a:off x="6072391" y="884797"/>
        <a:ext cx="771908" cy="1108448"/>
      </dsp:txXfrm>
    </dsp:sp>
    <dsp:sp modelId="{6D6EF977-BB22-4636-AD34-489955A52A50}">
      <dsp:nvSpPr>
        <dsp:cNvPr id="0" name=""/>
        <dsp:cNvSpPr/>
      </dsp:nvSpPr>
      <dsp:spPr>
        <a:xfrm>
          <a:off x="7281666" y="884797"/>
          <a:ext cx="1632376" cy="1108448"/>
        </a:xfrm>
        <a:prstGeom prst="chevron">
          <a:avLst/>
        </a:prstGeom>
        <a:solidFill>
          <a:schemeClr val="accent3">
            <a:tint val="40000"/>
            <a:alpha val="90000"/>
            <a:hueOff val="2922777"/>
            <a:satOff val="-3762"/>
            <a:lumOff val="-293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2922777"/>
              <a:satOff val="-3762"/>
              <a:lumOff val="-2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MAR 2012</a:t>
          </a:r>
          <a:endParaRPr lang="es-ES" sz="1500" kern="1200" dirty="0"/>
        </a:p>
      </dsp:txBody>
      <dsp:txXfrm>
        <a:off x="7835890" y="884797"/>
        <a:ext cx="523928" cy="1108448"/>
      </dsp:txXfrm>
    </dsp:sp>
    <dsp:sp modelId="{BB263AFC-9D10-414C-8C3C-69B9FC33F4C5}">
      <dsp:nvSpPr>
        <dsp:cNvPr id="0" name=""/>
        <dsp:cNvSpPr/>
      </dsp:nvSpPr>
      <dsp:spPr>
        <a:xfrm>
          <a:off x="4394" y="2163078"/>
          <a:ext cx="2289967" cy="1163427"/>
        </a:xfrm>
        <a:prstGeom prst="chevron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IES  CON CARRERAS QUE INICIAN EN RÉGIMEN SIERRA</a:t>
          </a:r>
          <a:endParaRPr lang="es-ES" sz="1500" kern="1200" dirty="0"/>
        </a:p>
      </dsp:txBody>
      <dsp:txXfrm>
        <a:off x="586108" y="2163078"/>
        <a:ext cx="1126540" cy="1163427"/>
      </dsp:txXfrm>
    </dsp:sp>
    <dsp:sp modelId="{1714DA28-2A7F-4367-968B-E8254F772005}">
      <dsp:nvSpPr>
        <dsp:cNvPr id="0" name=""/>
        <dsp:cNvSpPr/>
      </dsp:nvSpPr>
      <dsp:spPr>
        <a:xfrm>
          <a:off x="2163626" y="2261970"/>
          <a:ext cx="1758240" cy="965644"/>
        </a:xfrm>
        <a:prstGeom prst="chevron">
          <a:avLst/>
        </a:prstGeom>
        <a:solidFill>
          <a:schemeClr val="accent3">
            <a:tint val="40000"/>
            <a:alpha val="90000"/>
            <a:hueOff val="3897036"/>
            <a:satOff val="-5016"/>
            <a:lumOff val="-391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3897036"/>
              <a:satOff val="-5016"/>
              <a:lumOff val="-3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ENERO Y </a:t>
          </a:r>
          <a:r>
            <a:rPr lang="es-ES" sz="1400" kern="1200" dirty="0" smtClean="0"/>
            <a:t>FEBRERO</a:t>
          </a:r>
          <a:r>
            <a:rPr lang="es-ES" sz="1500" kern="1200" dirty="0" smtClean="0"/>
            <a:t> 2012</a:t>
          </a:r>
          <a:endParaRPr lang="es-ES" sz="1500" kern="1200" dirty="0"/>
        </a:p>
      </dsp:txBody>
      <dsp:txXfrm>
        <a:off x="2646448" y="2261970"/>
        <a:ext cx="792596" cy="965644"/>
      </dsp:txXfrm>
    </dsp:sp>
    <dsp:sp modelId="{CC323274-7E4C-414C-8421-1C3876A1EC85}">
      <dsp:nvSpPr>
        <dsp:cNvPr id="0" name=""/>
        <dsp:cNvSpPr/>
      </dsp:nvSpPr>
      <dsp:spPr>
        <a:xfrm>
          <a:off x="3805009" y="2261970"/>
          <a:ext cx="1645614" cy="965644"/>
        </a:xfrm>
        <a:prstGeom prst="chevron">
          <a:avLst/>
        </a:prstGeom>
        <a:solidFill>
          <a:schemeClr val="accent3">
            <a:tint val="40000"/>
            <a:alpha val="90000"/>
            <a:hueOff val="4871296"/>
            <a:satOff val="-6270"/>
            <a:lumOff val="-489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4871296"/>
              <a:satOff val="-6270"/>
              <a:lumOff val="-4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ABRIL 2012</a:t>
          </a:r>
          <a:endParaRPr lang="es-ES" sz="1500" kern="1200" dirty="0"/>
        </a:p>
      </dsp:txBody>
      <dsp:txXfrm>
        <a:off x="4287831" y="2261970"/>
        <a:ext cx="679970" cy="965644"/>
      </dsp:txXfrm>
    </dsp:sp>
    <dsp:sp modelId="{1AFF7959-B73F-4C66-B5BB-EDF0FF6A5151}">
      <dsp:nvSpPr>
        <dsp:cNvPr id="0" name=""/>
        <dsp:cNvSpPr/>
      </dsp:nvSpPr>
      <dsp:spPr>
        <a:xfrm>
          <a:off x="5333766" y="2261970"/>
          <a:ext cx="1882944" cy="965644"/>
        </a:xfrm>
        <a:prstGeom prst="chevron">
          <a:avLst/>
        </a:prstGeom>
        <a:solidFill>
          <a:schemeClr val="accent3">
            <a:tint val="40000"/>
            <a:alpha val="90000"/>
            <a:hueOff val="5845555"/>
            <a:satOff val="-7523"/>
            <a:lumOff val="-586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845555"/>
              <a:satOff val="-7523"/>
              <a:lumOff val="-5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JUNIO 2012</a:t>
          </a:r>
          <a:endParaRPr lang="es-ES" sz="1500" kern="1200" dirty="0"/>
        </a:p>
      </dsp:txBody>
      <dsp:txXfrm>
        <a:off x="5816588" y="2261970"/>
        <a:ext cx="917300" cy="965644"/>
      </dsp:txXfrm>
    </dsp:sp>
    <dsp:sp modelId="{893B5932-A59F-42CE-8567-66DA865D8952}">
      <dsp:nvSpPr>
        <dsp:cNvPr id="0" name=""/>
        <dsp:cNvSpPr/>
      </dsp:nvSpPr>
      <dsp:spPr>
        <a:xfrm>
          <a:off x="7099852" y="2261970"/>
          <a:ext cx="1860240" cy="965644"/>
        </a:xfrm>
        <a:prstGeom prst="chevron">
          <a:avLst/>
        </a:prstGeom>
        <a:solidFill>
          <a:schemeClr val="accent3">
            <a:tint val="40000"/>
            <a:alpha val="90000"/>
            <a:hueOff val="6819814"/>
            <a:satOff val="-8777"/>
            <a:lumOff val="-684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6819814"/>
              <a:satOff val="-8777"/>
              <a:lumOff val="-6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SEP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 2012</a:t>
          </a:r>
          <a:endParaRPr lang="es-ES" sz="1500" kern="1200" dirty="0"/>
        </a:p>
      </dsp:txBody>
      <dsp:txXfrm>
        <a:off x="7582674" y="2261970"/>
        <a:ext cx="894596" cy="965644"/>
      </dsp:txXfrm>
    </dsp:sp>
    <dsp:sp modelId="{6F402171-8C6F-42DC-B506-9607E3911273}">
      <dsp:nvSpPr>
        <dsp:cNvPr id="0" name=""/>
        <dsp:cNvSpPr/>
      </dsp:nvSpPr>
      <dsp:spPr>
        <a:xfrm>
          <a:off x="4394" y="3382823"/>
          <a:ext cx="2232494" cy="1163427"/>
        </a:xfrm>
        <a:prstGeom prst="chevr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IES CON CARRERAS  QUE INICIAN EN RÉGIMEN COSTA</a:t>
          </a:r>
          <a:endParaRPr lang="es-ES" sz="1500" kern="1200" dirty="0"/>
        </a:p>
      </dsp:txBody>
      <dsp:txXfrm>
        <a:off x="586108" y="3382823"/>
        <a:ext cx="1069067" cy="1163427"/>
      </dsp:txXfrm>
    </dsp:sp>
    <dsp:sp modelId="{62B19B7B-DCC0-4AC0-A4B6-ADBB075EF330}">
      <dsp:nvSpPr>
        <dsp:cNvPr id="0" name=""/>
        <dsp:cNvSpPr/>
      </dsp:nvSpPr>
      <dsp:spPr>
        <a:xfrm>
          <a:off x="2106153" y="3481714"/>
          <a:ext cx="1975019" cy="965644"/>
        </a:xfrm>
        <a:prstGeom prst="chevron">
          <a:avLst/>
        </a:prstGeom>
        <a:solidFill>
          <a:schemeClr val="accent3">
            <a:tint val="40000"/>
            <a:alpha val="90000"/>
            <a:hueOff val="7794073"/>
            <a:satOff val="-10031"/>
            <a:lumOff val="-782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7794073"/>
              <a:satOff val="-10031"/>
              <a:lumOff val="-7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AGOSTO Y SEP 2012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 dirty="0" smtClean="0"/>
        </a:p>
      </dsp:txBody>
      <dsp:txXfrm>
        <a:off x="2588975" y="3481714"/>
        <a:ext cx="1009375" cy="965644"/>
      </dsp:txXfrm>
    </dsp:sp>
    <dsp:sp modelId="{CCCB2807-391E-4F28-8F2F-1015BA604CDB}">
      <dsp:nvSpPr>
        <dsp:cNvPr id="0" name=""/>
        <dsp:cNvSpPr/>
      </dsp:nvSpPr>
      <dsp:spPr>
        <a:xfrm>
          <a:off x="3964315" y="3481714"/>
          <a:ext cx="1632376" cy="965644"/>
        </a:xfrm>
        <a:prstGeom prst="chevron">
          <a:avLst/>
        </a:prstGeom>
        <a:solidFill>
          <a:schemeClr val="accent3">
            <a:tint val="40000"/>
            <a:alpha val="90000"/>
            <a:hueOff val="8768331"/>
            <a:satOff val="-11285"/>
            <a:lumOff val="-88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8768331"/>
              <a:satOff val="-11285"/>
              <a:lumOff val="-8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NOV 2012</a:t>
          </a:r>
          <a:endParaRPr lang="es-ES" sz="1500" kern="1200" dirty="0"/>
        </a:p>
      </dsp:txBody>
      <dsp:txXfrm>
        <a:off x="4447137" y="3481714"/>
        <a:ext cx="666732" cy="965644"/>
      </dsp:txXfrm>
    </dsp:sp>
    <dsp:sp modelId="{144C4C54-0CC6-425E-8217-38569CD90C3D}">
      <dsp:nvSpPr>
        <dsp:cNvPr id="0" name=""/>
        <dsp:cNvSpPr/>
      </dsp:nvSpPr>
      <dsp:spPr>
        <a:xfrm>
          <a:off x="5479833" y="3481714"/>
          <a:ext cx="1632376" cy="965644"/>
        </a:xfrm>
        <a:prstGeom prst="chevron">
          <a:avLst/>
        </a:prstGeom>
        <a:solidFill>
          <a:schemeClr val="accent3">
            <a:tint val="40000"/>
            <a:alpha val="90000"/>
            <a:hueOff val="9742592"/>
            <a:satOff val="-12539"/>
            <a:lumOff val="-97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9742592"/>
              <a:satOff val="-12539"/>
              <a:lumOff val="-9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ENERO 2013</a:t>
          </a:r>
          <a:endParaRPr lang="es-ES" sz="1500" kern="1200" dirty="0"/>
        </a:p>
      </dsp:txBody>
      <dsp:txXfrm>
        <a:off x="5962655" y="3481714"/>
        <a:ext cx="666732" cy="965644"/>
      </dsp:txXfrm>
    </dsp:sp>
    <dsp:sp modelId="{2336AB5C-DB6B-4CD8-9C04-A048728E9FAA}">
      <dsp:nvSpPr>
        <dsp:cNvPr id="0" name=""/>
        <dsp:cNvSpPr/>
      </dsp:nvSpPr>
      <dsp:spPr>
        <a:xfrm>
          <a:off x="6995352" y="3481714"/>
          <a:ext cx="1909621" cy="965644"/>
        </a:xfrm>
        <a:prstGeom prst="chevron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MARZO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 2013</a:t>
          </a:r>
          <a:endParaRPr lang="es-ES" sz="1500" kern="1200" dirty="0"/>
        </a:p>
      </dsp:txBody>
      <dsp:txXfrm>
        <a:off x="7478174" y="3481714"/>
        <a:ext cx="943977" cy="96564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6905B-F531-4AE1-ACD3-203028CA339E}">
      <dsp:nvSpPr>
        <dsp:cNvPr id="0" name=""/>
        <dsp:cNvSpPr/>
      </dsp:nvSpPr>
      <dsp:spPr>
        <a:xfrm>
          <a:off x="1708" y="0"/>
          <a:ext cx="2658002" cy="50745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Equipo Institucional</a:t>
          </a:r>
          <a:endParaRPr lang="es-ES" sz="1800" kern="1200" dirty="0"/>
        </a:p>
      </dsp:txBody>
      <dsp:txXfrm>
        <a:off x="1708" y="2029837"/>
        <a:ext cx="2658002" cy="2029837"/>
      </dsp:txXfrm>
    </dsp:sp>
    <dsp:sp modelId="{D379C397-D37E-4BD6-8C82-787182D380DB}">
      <dsp:nvSpPr>
        <dsp:cNvPr id="0" name=""/>
        <dsp:cNvSpPr/>
      </dsp:nvSpPr>
      <dsp:spPr>
        <a:xfrm>
          <a:off x="485789" y="304475"/>
          <a:ext cx="1689839" cy="168983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CCE746-E76D-4088-823C-740B1B869F84}">
      <dsp:nvSpPr>
        <dsp:cNvPr id="0" name=""/>
        <dsp:cNvSpPr/>
      </dsp:nvSpPr>
      <dsp:spPr>
        <a:xfrm>
          <a:off x="2739450" y="0"/>
          <a:ext cx="2658002" cy="50745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Asesoría Internacional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MÉXICO - CENEVAL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BRASIL - 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COLOMBIA  - ICFES</a:t>
          </a:r>
          <a:endParaRPr lang="es-ES" sz="1400" kern="1200" dirty="0"/>
        </a:p>
      </dsp:txBody>
      <dsp:txXfrm>
        <a:off x="2739450" y="2029837"/>
        <a:ext cx="2658002" cy="2029837"/>
      </dsp:txXfrm>
    </dsp:sp>
    <dsp:sp modelId="{938E2BAF-3833-4053-85C1-6B2494EFC650}">
      <dsp:nvSpPr>
        <dsp:cNvPr id="0" name=""/>
        <dsp:cNvSpPr/>
      </dsp:nvSpPr>
      <dsp:spPr>
        <a:xfrm>
          <a:off x="3223532" y="304475"/>
          <a:ext cx="1689839" cy="168983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77C219-B7B5-46A0-B943-A44822BAB239}">
      <dsp:nvSpPr>
        <dsp:cNvPr id="0" name=""/>
        <dsp:cNvSpPr/>
      </dsp:nvSpPr>
      <dsp:spPr>
        <a:xfrm>
          <a:off x="5477193" y="0"/>
          <a:ext cx="2658002" cy="50745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Interinstitucional</a:t>
          </a:r>
          <a:endParaRPr lang="es-E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MINEDUC (Equipo coordinador del Bachillerato Unificado Ecuatoriano)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DEFENSA-ESPE (implementación logística Inscripción, aplicación de la prueba y administración)</a:t>
          </a:r>
        </a:p>
      </dsp:txBody>
      <dsp:txXfrm>
        <a:off x="5477193" y="2029837"/>
        <a:ext cx="2658002" cy="2029837"/>
      </dsp:txXfrm>
    </dsp:sp>
    <dsp:sp modelId="{65447171-B816-4ADD-AB45-90A8AD402C32}">
      <dsp:nvSpPr>
        <dsp:cNvPr id="0" name=""/>
        <dsp:cNvSpPr/>
      </dsp:nvSpPr>
      <dsp:spPr>
        <a:xfrm>
          <a:off x="5961274" y="304475"/>
          <a:ext cx="1689839" cy="1689839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0688E3-2853-4D81-ADF6-971D3373FBDA}">
      <dsp:nvSpPr>
        <dsp:cNvPr id="0" name=""/>
        <dsp:cNvSpPr/>
      </dsp:nvSpPr>
      <dsp:spPr>
        <a:xfrm>
          <a:off x="325476" y="4059675"/>
          <a:ext cx="7485951" cy="76118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3949C-6EAF-4D9F-9A1C-B7CA2579BF22}">
      <dsp:nvSpPr>
        <dsp:cNvPr id="0" name=""/>
        <dsp:cNvSpPr/>
      </dsp:nvSpPr>
      <dsp:spPr>
        <a:xfrm>
          <a:off x="5873835" y="3600395"/>
          <a:ext cx="2767125" cy="20521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  No existe libre ingreso  9 de cada 10 instituciones aplica un sistema de admisión a las carreras</a:t>
          </a:r>
          <a:endParaRPr lang="es-ES" sz="1600" kern="1200" dirty="0"/>
        </a:p>
      </dsp:txBody>
      <dsp:txXfrm>
        <a:off x="6749052" y="4158506"/>
        <a:ext cx="1846829" cy="1448937"/>
      </dsp:txXfrm>
    </dsp:sp>
    <dsp:sp modelId="{046C6A8F-3424-4B35-B05F-4AABBFADA94C}">
      <dsp:nvSpPr>
        <dsp:cNvPr id="0" name=""/>
        <dsp:cNvSpPr/>
      </dsp:nvSpPr>
      <dsp:spPr>
        <a:xfrm>
          <a:off x="288036" y="3600395"/>
          <a:ext cx="2767125" cy="20521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 Solo 6 de cada 10 postulantes logra ingresar a las IES universitarias</a:t>
          </a:r>
          <a:endParaRPr lang="es-ES" sz="1800" kern="1200" dirty="0"/>
        </a:p>
      </dsp:txBody>
      <dsp:txXfrm>
        <a:off x="333115" y="4158506"/>
        <a:ext cx="1846829" cy="1448937"/>
      </dsp:txXfrm>
    </dsp:sp>
    <dsp:sp modelId="{9C4144E4-4148-406F-AFC9-D1E63E1EF682}">
      <dsp:nvSpPr>
        <dsp:cNvPr id="0" name=""/>
        <dsp:cNvSpPr/>
      </dsp:nvSpPr>
      <dsp:spPr>
        <a:xfrm>
          <a:off x="5832660" y="72007"/>
          <a:ext cx="2767125" cy="21127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95250" lvl="1" indent="-95250" algn="l" defTabSz="7112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La gratuidad aumenta la participación de los sectores históricamente excluidos, pero  todavía existe selección adversa.</a:t>
          </a:r>
          <a:endParaRPr lang="es-ES" sz="1600" kern="1200" dirty="0"/>
        </a:p>
      </dsp:txBody>
      <dsp:txXfrm>
        <a:off x="6709208" y="118417"/>
        <a:ext cx="1844167" cy="1491741"/>
      </dsp:txXfrm>
    </dsp:sp>
    <dsp:sp modelId="{CD664286-06C5-4649-A06E-6B8B77790E65}">
      <dsp:nvSpPr>
        <dsp:cNvPr id="0" name=""/>
        <dsp:cNvSpPr/>
      </dsp:nvSpPr>
      <dsp:spPr>
        <a:xfrm>
          <a:off x="288036" y="72007"/>
          <a:ext cx="2767125" cy="21127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Tasa Neta 28% </a:t>
          </a:r>
          <a:r>
            <a:rPr lang="es-ES" sz="1100" kern="1200" dirty="0" smtClean="0"/>
            <a:t>(2010 ENEMDU)</a:t>
          </a:r>
          <a:endParaRPr lang="es-ES" sz="1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Tasa Bruta 36% </a:t>
          </a:r>
          <a:r>
            <a:rPr lang="es-ES" sz="1100" kern="1200" dirty="0" smtClean="0"/>
            <a:t>(2010 ENEMDU)</a:t>
          </a:r>
          <a:endParaRPr lang="es-ES" sz="1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Tasa Bruta de Matrícula en América Latina: 38% </a:t>
          </a:r>
          <a:endParaRPr lang="es-ES" sz="1100" kern="1200" dirty="0"/>
        </a:p>
      </dsp:txBody>
      <dsp:txXfrm>
        <a:off x="334446" y="118417"/>
        <a:ext cx="1844167" cy="1491741"/>
      </dsp:txXfrm>
    </dsp:sp>
    <dsp:sp modelId="{A06FD2B2-ECBC-4471-BB8A-3A43ACAA0E7B}">
      <dsp:nvSpPr>
        <dsp:cNvPr id="0" name=""/>
        <dsp:cNvSpPr/>
      </dsp:nvSpPr>
      <dsp:spPr>
        <a:xfrm>
          <a:off x="1875033" y="326861"/>
          <a:ext cx="2425435" cy="2425435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Cobertura 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585426" y="1037254"/>
        <a:ext cx="1715042" cy="1715042"/>
      </dsp:txXfrm>
    </dsp:sp>
    <dsp:sp modelId="{02B06A6D-84C8-4306-9140-DBA1B2C19FF3}">
      <dsp:nvSpPr>
        <dsp:cNvPr id="0" name=""/>
        <dsp:cNvSpPr/>
      </dsp:nvSpPr>
      <dsp:spPr>
        <a:xfrm rot="5400000">
          <a:off x="4412498" y="326861"/>
          <a:ext cx="2425435" cy="2425435"/>
        </a:xfrm>
        <a:prstGeom prst="pieWedg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Igualdad de </a:t>
          </a:r>
          <a:r>
            <a:rPr lang="es-ES" sz="1800" kern="1200" dirty="0" smtClean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oportunidades</a:t>
          </a:r>
          <a:endParaRPr lang="es-ES" sz="2000" kern="1200" dirty="0">
            <a:solidFill>
              <a:schemeClr val="tx1"/>
            </a:solidFill>
          </a:endParaRPr>
        </a:p>
      </dsp:txBody>
      <dsp:txXfrm rot="-5400000">
        <a:off x="4412498" y="1037254"/>
        <a:ext cx="1715042" cy="1715042"/>
      </dsp:txXfrm>
    </dsp:sp>
    <dsp:sp modelId="{9B27082A-94AC-4847-A9A3-27453FD11E07}">
      <dsp:nvSpPr>
        <dsp:cNvPr id="0" name=""/>
        <dsp:cNvSpPr/>
      </dsp:nvSpPr>
      <dsp:spPr>
        <a:xfrm rot="10800000">
          <a:off x="4412498" y="2864326"/>
          <a:ext cx="2425435" cy="2425435"/>
        </a:xfrm>
        <a:prstGeom prst="pieWedg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17780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El 89% de las IES reportan contar con Sistemas de Admisión</a:t>
          </a:r>
          <a:endParaRPr lang="es-ES" sz="2000" kern="1200" dirty="0">
            <a:solidFill>
              <a:schemeClr val="tx1"/>
            </a:solidFill>
          </a:endParaRPr>
        </a:p>
      </dsp:txBody>
      <dsp:txXfrm rot="10800000">
        <a:off x="4412498" y="2864326"/>
        <a:ext cx="1715042" cy="1715042"/>
      </dsp:txXfrm>
    </dsp:sp>
    <dsp:sp modelId="{4F5E3298-C6F2-4E16-BDCD-C35807494BAE}">
      <dsp:nvSpPr>
        <dsp:cNvPr id="0" name=""/>
        <dsp:cNvSpPr/>
      </dsp:nvSpPr>
      <dsp:spPr>
        <a:xfrm rot="16200000">
          <a:off x="1875033" y="2864326"/>
          <a:ext cx="2425435" cy="2425435"/>
        </a:xfrm>
        <a:prstGeom prst="pieWedg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Tasa de Admisión en la ES universitaria es del 56%</a:t>
          </a:r>
          <a:endParaRPr lang="es-ES" sz="2000" kern="1200" dirty="0">
            <a:solidFill>
              <a:schemeClr val="tx1"/>
            </a:solidFill>
          </a:endParaRPr>
        </a:p>
      </dsp:txBody>
      <dsp:txXfrm rot="5400000">
        <a:off x="2585426" y="2864326"/>
        <a:ext cx="1715042" cy="1715042"/>
      </dsp:txXfrm>
    </dsp:sp>
    <dsp:sp modelId="{FC806F5F-1256-43AD-A3E2-876B1D024333}">
      <dsp:nvSpPr>
        <dsp:cNvPr id="0" name=""/>
        <dsp:cNvSpPr/>
      </dsp:nvSpPr>
      <dsp:spPr>
        <a:xfrm>
          <a:off x="3937774" y="2304179"/>
          <a:ext cx="837419" cy="728190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ABEBB2-07C8-475F-9048-254A2311AAF3}">
      <dsp:nvSpPr>
        <dsp:cNvPr id="0" name=""/>
        <dsp:cNvSpPr/>
      </dsp:nvSpPr>
      <dsp:spPr>
        <a:xfrm rot="10800000">
          <a:off x="3937774" y="2584253"/>
          <a:ext cx="837419" cy="728190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3AB48E-FC15-484F-B8AD-6150903867F1}">
      <dsp:nvSpPr>
        <dsp:cNvPr id="0" name=""/>
        <dsp:cNvSpPr/>
      </dsp:nvSpPr>
      <dsp:spPr>
        <a:xfrm>
          <a:off x="0" y="279908"/>
          <a:ext cx="8640960" cy="257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0635" tIns="333248" rIns="670635" bIns="113792" numCol="1" spcCol="1270" anchor="t" anchorCtr="0">
          <a:noAutofit/>
        </a:bodyPr>
        <a:lstStyle/>
        <a:p>
          <a:pPr marL="0" lvl="1" indent="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/>
            <a:t>Art. 81:</a:t>
          </a:r>
          <a:r>
            <a:rPr lang="es-ES" sz="1600" b="0" kern="1200" dirty="0" smtClean="0"/>
            <a:t> El ingreso a las IES públicas, estará regulado a través del Sistema de Nivelación y Admisión.  La SENESCYT coordinará con el Ministerio de Educación la articulación entre el nivel bachiller y la ES pública. </a:t>
          </a:r>
          <a:endParaRPr lang="es-ES" sz="1600" kern="1200" dirty="0"/>
        </a:p>
        <a:p>
          <a:pPr marL="0" lvl="1" indent="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/>
            <a:t>Art. 77.- </a:t>
          </a:r>
          <a:r>
            <a:rPr lang="es-ES" sz="1600" b="0" i="0" kern="1200" dirty="0" smtClean="0"/>
            <a:t>Las IES establecerán programas de becas o ayudas económicas que apoyen al 10% del número de estudiantes.</a:t>
          </a:r>
          <a:endParaRPr lang="es-ES" sz="1600" b="0" i="0" kern="1200" dirty="0"/>
        </a:p>
        <a:p>
          <a:pPr marL="0" lvl="1" indent="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i="0" kern="1200" dirty="0" smtClean="0"/>
            <a:t>Art. 78.- </a:t>
          </a:r>
          <a:r>
            <a:rPr lang="es-ES" sz="1600" b="0" i="0" kern="1200" dirty="0" smtClean="0"/>
            <a:t>La SENESCYT definirá el concepto de beca. </a:t>
          </a:r>
          <a:endParaRPr lang="es-ES" sz="1600" b="0" i="0" kern="1200" dirty="0"/>
        </a:p>
        <a:p>
          <a:pPr marL="0" lvl="1" indent="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/>
            <a:t>Art. 183, </a:t>
          </a:r>
          <a:r>
            <a:rPr lang="es-ES" sz="1600" b="0" kern="1200" dirty="0" smtClean="0"/>
            <a:t>competencias de la SENESCYT</a:t>
          </a:r>
          <a:r>
            <a:rPr lang="es-ES" sz="1600" b="1" kern="1200" dirty="0" smtClean="0"/>
            <a:t>: literal e : </a:t>
          </a:r>
          <a:r>
            <a:rPr lang="es-ES" sz="1600" b="0" kern="1200" dirty="0" smtClean="0"/>
            <a:t>Diseñar, implementar, administrar y coordinar el Sistema de Nivelación y Admisión; y </a:t>
          </a:r>
          <a:r>
            <a:rPr lang="es-ES" sz="1600" b="1" kern="1200" dirty="0" smtClean="0"/>
            <a:t>literal f: instrumentar </a:t>
          </a:r>
          <a:r>
            <a:rPr lang="es-ES" sz="1600" b="0" kern="1200" dirty="0" smtClean="0"/>
            <a:t>la política de becas para la ES.</a:t>
          </a:r>
          <a:endParaRPr lang="es-ES" sz="1600" b="0" i="0" kern="1200" dirty="0"/>
        </a:p>
      </dsp:txBody>
      <dsp:txXfrm>
        <a:off x="0" y="279908"/>
        <a:ext cx="8640960" cy="2570400"/>
      </dsp:txXfrm>
    </dsp:sp>
    <dsp:sp modelId="{EC2B97A0-D34D-46E1-AFDF-BBADCDB8142A}">
      <dsp:nvSpPr>
        <dsp:cNvPr id="0" name=""/>
        <dsp:cNvSpPr/>
      </dsp:nvSpPr>
      <dsp:spPr>
        <a:xfrm>
          <a:off x="432048" y="43748"/>
          <a:ext cx="6048672" cy="472320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LOES</a:t>
          </a:r>
          <a:r>
            <a:rPr lang="es-ES" sz="1500" b="1" kern="1200" dirty="0" smtClean="0"/>
            <a:t> </a:t>
          </a:r>
          <a:endParaRPr lang="es-ES" sz="1500" b="1" kern="1200" dirty="0"/>
        </a:p>
      </dsp:txBody>
      <dsp:txXfrm>
        <a:off x="455105" y="66805"/>
        <a:ext cx="6002558" cy="426206"/>
      </dsp:txXfrm>
    </dsp:sp>
    <dsp:sp modelId="{E786D8F6-276B-4A43-81AB-D2563698294E}">
      <dsp:nvSpPr>
        <dsp:cNvPr id="0" name=""/>
        <dsp:cNvSpPr/>
      </dsp:nvSpPr>
      <dsp:spPr>
        <a:xfrm>
          <a:off x="0" y="3172868"/>
          <a:ext cx="8640960" cy="267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0635" tIns="333248" rIns="670635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i="1" kern="1200" dirty="0" smtClean="0"/>
            <a:t>Art. 3.- </a:t>
          </a:r>
          <a:r>
            <a:rPr lang="es-ES" sz="1600" b="0" i="0" kern="1200" dirty="0" smtClean="0"/>
            <a:t>El SNNA tendrá dos componentes:</a:t>
          </a:r>
          <a:endParaRPr lang="es-ES" sz="1600" i="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0" i="0" kern="1200" dirty="0" smtClean="0"/>
            <a:t>Admisión.- que será permanente y establecerá un sistema nacional unificado de inscripciones, evaluación y asignación de cupos en función al mérito.</a:t>
          </a:r>
          <a:endParaRPr lang="es-ES" sz="1600" i="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0" i="0" kern="1200" dirty="0" smtClean="0"/>
            <a:t>Nivelación.- tomará en cuenta la heterogeneidad en la formación del bachillerato y/o las características de las carreras universitarias. </a:t>
          </a:r>
          <a:endParaRPr lang="es-ES" sz="1600" i="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/>
            <a:t>Disposición Transitoria Quinta.-</a:t>
          </a:r>
          <a:endParaRPr lang="es-ES" sz="1600" b="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0" kern="1200" dirty="0" smtClean="0"/>
            <a:t>Obligación del período académico de nivelación, organizado por las IES.</a:t>
          </a:r>
          <a:endParaRPr lang="es-ES" sz="1600" b="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0" kern="1200" dirty="0" smtClean="0"/>
            <a:t>Examen de evaluación de conocimientos con fines de exoneración del  período de nivelación, organizado por las IES.</a:t>
          </a:r>
          <a:endParaRPr lang="es-ES" sz="1600" b="0" kern="1200" dirty="0"/>
        </a:p>
      </dsp:txBody>
      <dsp:txXfrm>
        <a:off x="0" y="3172868"/>
        <a:ext cx="8640960" cy="2671200"/>
      </dsp:txXfrm>
    </dsp:sp>
    <dsp:sp modelId="{C697E4AB-D88A-4F9E-AB5D-F0DF8322B76E}">
      <dsp:nvSpPr>
        <dsp:cNvPr id="0" name=""/>
        <dsp:cNvSpPr/>
      </dsp:nvSpPr>
      <dsp:spPr>
        <a:xfrm>
          <a:off x="432048" y="2936708"/>
          <a:ext cx="6048672" cy="47232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REGLAMENTO GENERAL A LA LOES</a:t>
          </a:r>
          <a:endParaRPr lang="es-ES" sz="2000" b="1" kern="1200" dirty="0"/>
        </a:p>
      </dsp:txBody>
      <dsp:txXfrm>
        <a:off x="455105" y="2959765"/>
        <a:ext cx="6002558" cy="4262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5E3F09-6D96-48F4-A70E-AFE62A368D43}">
      <dsp:nvSpPr>
        <dsp:cNvPr id="0" name=""/>
        <dsp:cNvSpPr/>
      </dsp:nvSpPr>
      <dsp:spPr>
        <a:xfrm rot="5400000">
          <a:off x="4351267" y="-2325830"/>
          <a:ext cx="1361339" cy="6497965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Garantizar la igualdad de oportunidades, la </a:t>
          </a:r>
          <a:r>
            <a:rPr lang="es-ES" sz="2000" kern="1200" dirty="0" err="1" smtClean="0"/>
            <a:t>meritocracia</a:t>
          </a:r>
          <a:r>
            <a:rPr lang="es-ES" sz="2000" kern="1200" dirty="0" smtClean="0"/>
            <a:t>, transparencia y acceso a la educación superior.</a:t>
          </a:r>
          <a:endParaRPr lang="es-EC" sz="2000" kern="1200" dirty="0"/>
        </a:p>
      </dsp:txBody>
      <dsp:txXfrm rot="-5400000">
        <a:off x="1782955" y="308937"/>
        <a:ext cx="6431510" cy="1228429"/>
      </dsp:txXfrm>
    </dsp:sp>
    <dsp:sp modelId="{607008B6-27A9-4F5C-8094-CE6E7B1477CD}">
      <dsp:nvSpPr>
        <dsp:cNvPr id="0" name=""/>
        <dsp:cNvSpPr/>
      </dsp:nvSpPr>
      <dsp:spPr>
        <a:xfrm>
          <a:off x="0" y="98892"/>
          <a:ext cx="1748731" cy="170167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Objetivo General</a:t>
          </a:r>
          <a:endParaRPr lang="es-EC" sz="2000" kern="1200" dirty="0"/>
        </a:p>
      </dsp:txBody>
      <dsp:txXfrm>
        <a:off x="83069" y="181961"/>
        <a:ext cx="1582593" cy="1535535"/>
      </dsp:txXfrm>
    </dsp:sp>
    <dsp:sp modelId="{982D78C5-F0B2-4511-8299-6B8F2CE5042A}">
      <dsp:nvSpPr>
        <dsp:cNvPr id="0" name=""/>
        <dsp:cNvSpPr/>
      </dsp:nvSpPr>
      <dsp:spPr>
        <a:xfrm rot="5400000">
          <a:off x="3288738" y="518769"/>
          <a:ext cx="3452175" cy="6497965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25400" cap="flat" cmpd="sng" algn="ctr">
          <a:solidFill>
            <a:schemeClr val="accent4">
              <a:lumMod val="40000"/>
              <a:lumOff val="6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s-CO" sz="2000" b="0" i="0" u="none" kern="1200" dirty="0" smtClean="0"/>
            <a:t>Diseñar, implementar y administrar un SA, que potencie la pertinencia de la oferta académica,  una adecuada </a:t>
          </a:r>
          <a:r>
            <a:rPr lang="es-CO" sz="2000" b="0" i="0" u="none" kern="1200" dirty="0" err="1" smtClean="0"/>
            <a:t>ocupabilidad</a:t>
          </a:r>
          <a:r>
            <a:rPr lang="es-CO" sz="2000" b="0" i="0" u="none" kern="1200" dirty="0" smtClean="0"/>
            <a:t> de las vacantes, que sea equitativo y </a:t>
          </a:r>
          <a:r>
            <a:rPr lang="es-CO" sz="2000" b="0" i="0" u="none" kern="1200" dirty="0" err="1" smtClean="0"/>
            <a:t>meritocrático</a:t>
          </a:r>
          <a:r>
            <a:rPr lang="es-CO" sz="2000" b="0" i="0" u="none" kern="1200" dirty="0" smtClean="0"/>
            <a:t>, basado en la aplicación de pruebas estandarizadas debidamente validadas.</a:t>
          </a:r>
          <a:endParaRPr lang="es-EC" sz="20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s-CO" sz="2000" b="0" i="0" u="none" kern="1200" dirty="0" smtClean="0"/>
            <a:t>Diseñar y financiar el SN impartido por IES públicas que garantice la igualdad de oportunidades y compense las asimetrías formativas antes del ingreso a las carreras.</a:t>
          </a:r>
          <a:endParaRPr lang="es-ES" sz="2000" b="1" i="1" u="sng" kern="1200" dirty="0"/>
        </a:p>
      </dsp:txBody>
      <dsp:txXfrm rot="-5400000">
        <a:off x="1765844" y="2210185"/>
        <a:ext cx="6329444" cy="3115133"/>
      </dsp:txXfrm>
    </dsp:sp>
    <dsp:sp modelId="{6AA38D93-C610-4905-A516-F95B16A0CBCB}">
      <dsp:nvSpPr>
        <dsp:cNvPr id="0" name=""/>
        <dsp:cNvSpPr/>
      </dsp:nvSpPr>
      <dsp:spPr>
        <a:xfrm>
          <a:off x="0" y="1924219"/>
          <a:ext cx="1748731" cy="3692404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Objetivos</a:t>
          </a:r>
          <a:r>
            <a:rPr lang="es-EC" sz="2000" kern="1200" baseline="0" dirty="0" smtClean="0"/>
            <a:t> específicos</a:t>
          </a:r>
          <a:endParaRPr lang="es-EC" sz="2000" kern="1200" dirty="0"/>
        </a:p>
      </dsp:txBody>
      <dsp:txXfrm>
        <a:off x="85366" y="2009585"/>
        <a:ext cx="1577999" cy="35216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60AD1-48F3-4B1D-B965-227EAC022DB0}">
      <dsp:nvSpPr>
        <dsp:cNvPr id="0" name=""/>
        <dsp:cNvSpPr/>
      </dsp:nvSpPr>
      <dsp:spPr>
        <a:xfrm>
          <a:off x="3322694" y="1789845"/>
          <a:ext cx="1931537" cy="174782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>
              <a:solidFill>
                <a:schemeClr val="tx1"/>
              </a:solidFill>
            </a:rPr>
            <a:t>EXAMEN ÚNICO DE  UBICACIÓN</a:t>
          </a:r>
          <a:endParaRPr lang="es-EC" sz="1600" b="0" kern="1200" dirty="0">
            <a:solidFill>
              <a:schemeClr val="tx1"/>
            </a:solidFill>
          </a:endParaRPr>
        </a:p>
      </dsp:txBody>
      <dsp:txXfrm>
        <a:off x="3605561" y="2045807"/>
        <a:ext cx="1365803" cy="1235897"/>
      </dsp:txXfrm>
    </dsp:sp>
    <dsp:sp modelId="{70C4D883-2429-435F-AAD6-A6206AC805B7}">
      <dsp:nvSpPr>
        <dsp:cNvPr id="0" name=""/>
        <dsp:cNvSpPr/>
      </dsp:nvSpPr>
      <dsp:spPr>
        <a:xfrm rot="16200000">
          <a:off x="4138264" y="1343876"/>
          <a:ext cx="300398" cy="4872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b="0" kern="1200">
            <a:solidFill>
              <a:schemeClr val="tx1"/>
            </a:solidFill>
          </a:endParaRPr>
        </a:p>
      </dsp:txBody>
      <dsp:txXfrm>
        <a:off x="4183324" y="1486383"/>
        <a:ext cx="210279" cy="292339"/>
      </dsp:txXfrm>
    </dsp:sp>
    <dsp:sp modelId="{662F89B1-5468-46E3-B377-CA5106352E0C}">
      <dsp:nvSpPr>
        <dsp:cNvPr id="0" name=""/>
        <dsp:cNvSpPr/>
      </dsp:nvSpPr>
      <dsp:spPr>
        <a:xfrm>
          <a:off x="3146115" y="-60414"/>
          <a:ext cx="2284695" cy="143304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smtClean="0">
              <a:solidFill>
                <a:schemeClr val="tx1"/>
              </a:solidFill>
            </a:rPr>
            <a:t>Aplicación a nivel nacional</a:t>
          </a:r>
          <a:endParaRPr lang="es-EC" sz="1800" b="0" kern="1200" dirty="0">
            <a:solidFill>
              <a:schemeClr val="tx1"/>
            </a:solidFill>
          </a:endParaRPr>
        </a:p>
      </dsp:txBody>
      <dsp:txXfrm>
        <a:off x="3480701" y="149450"/>
        <a:ext cx="1615523" cy="1013312"/>
      </dsp:txXfrm>
    </dsp:sp>
    <dsp:sp modelId="{0C98CFDE-78EA-4F32-BE2B-0C33A3565EAA}">
      <dsp:nvSpPr>
        <dsp:cNvPr id="0" name=""/>
        <dsp:cNvSpPr/>
      </dsp:nvSpPr>
      <dsp:spPr>
        <a:xfrm rot="20535984">
          <a:off x="5246432" y="2060282"/>
          <a:ext cx="334664" cy="4872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solidFill>
              <a:schemeClr val="tx1"/>
            </a:solidFill>
          </a:endParaRPr>
        </a:p>
      </dsp:txBody>
      <dsp:txXfrm>
        <a:off x="5248817" y="2173019"/>
        <a:ext cx="234265" cy="292339"/>
      </dsp:txXfrm>
    </dsp:sp>
    <dsp:sp modelId="{8D79C320-7ADD-4ECB-ADE2-FABDE3174C18}">
      <dsp:nvSpPr>
        <dsp:cNvPr id="0" name=""/>
        <dsp:cNvSpPr/>
      </dsp:nvSpPr>
      <dsp:spPr>
        <a:xfrm>
          <a:off x="5544617" y="1080121"/>
          <a:ext cx="2268746" cy="1638351"/>
        </a:xfrm>
        <a:prstGeom prst="ellips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smtClean="0">
              <a:solidFill>
                <a:schemeClr val="tx1"/>
              </a:solidFill>
            </a:rPr>
            <a:t>Busca ubicar colegios con problemas para atender la raíz de la dificultad</a:t>
          </a:r>
          <a:endParaRPr lang="es-EC" sz="1800" b="0" kern="1200" dirty="0" smtClean="0">
            <a:solidFill>
              <a:schemeClr val="tx1"/>
            </a:solidFill>
          </a:endParaRPr>
        </a:p>
      </dsp:txBody>
      <dsp:txXfrm>
        <a:off x="5876867" y="1320052"/>
        <a:ext cx="1604246" cy="1158489"/>
      </dsp:txXfrm>
    </dsp:sp>
    <dsp:sp modelId="{9DFAEAC4-9BBA-4AEB-9F49-19AA766E9762}">
      <dsp:nvSpPr>
        <dsp:cNvPr id="0" name=""/>
        <dsp:cNvSpPr/>
      </dsp:nvSpPr>
      <dsp:spPr>
        <a:xfrm rot="2456222">
          <a:off x="4988858" y="3183637"/>
          <a:ext cx="359721" cy="4872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b="0" kern="1200">
            <a:solidFill>
              <a:schemeClr val="tx1"/>
            </a:solidFill>
          </a:endParaRPr>
        </a:p>
      </dsp:txBody>
      <dsp:txXfrm>
        <a:off x="5002055" y="3245729"/>
        <a:ext cx="251805" cy="292339"/>
      </dsp:txXfrm>
    </dsp:sp>
    <dsp:sp modelId="{64094C19-08CF-45D5-AE57-AAD9BD9297C2}">
      <dsp:nvSpPr>
        <dsp:cNvPr id="0" name=""/>
        <dsp:cNvSpPr/>
      </dsp:nvSpPr>
      <dsp:spPr>
        <a:xfrm>
          <a:off x="4890145" y="3459936"/>
          <a:ext cx="2284695" cy="1433040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>
              <a:solidFill>
                <a:schemeClr val="tx1"/>
              </a:solidFill>
            </a:rPr>
            <a:t>Reconoce la trayectoria académica de los bachilleres</a:t>
          </a:r>
          <a:endParaRPr lang="es-EC" sz="1800" b="0" kern="1200" dirty="0">
            <a:solidFill>
              <a:schemeClr val="tx1"/>
            </a:solidFill>
          </a:endParaRPr>
        </a:p>
      </dsp:txBody>
      <dsp:txXfrm>
        <a:off x="5224731" y="3669800"/>
        <a:ext cx="1615523" cy="1013312"/>
      </dsp:txXfrm>
    </dsp:sp>
    <dsp:sp modelId="{4F9E5DD4-C3C5-4AD2-A319-0C8E62D71C1E}">
      <dsp:nvSpPr>
        <dsp:cNvPr id="0" name=""/>
        <dsp:cNvSpPr/>
      </dsp:nvSpPr>
      <dsp:spPr>
        <a:xfrm rot="8112295">
          <a:off x="3350040" y="3205746"/>
          <a:ext cx="294352" cy="4872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b="0" kern="1200">
            <a:solidFill>
              <a:schemeClr val="tx1"/>
            </a:solidFill>
          </a:endParaRPr>
        </a:p>
      </dsp:txBody>
      <dsp:txXfrm rot="10800000">
        <a:off x="3425525" y="3272084"/>
        <a:ext cx="206046" cy="292339"/>
      </dsp:txXfrm>
    </dsp:sp>
    <dsp:sp modelId="{FC332761-A4CA-4068-AFCB-68CD38C9BFF1}">
      <dsp:nvSpPr>
        <dsp:cNvPr id="0" name=""/>
        <dsp:cNvSpPr/>
      </dsp:nvSpPr>
      <dsp:spPr>
        <a:xfrm>
          <a:off x="1440242" y="3445395"/>
          <a:ext cx="2424675" cy="1685169"/>
        </a:xfrm>
        <a:prstGeom prst="ellips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0" kern="1200" dirty="0" smtClean="0">
              <a:solidFill>
                <a:schemeClr val="tx1"/>
              </a:solidFill>
            </a:rPr>
            <a:t>Permite elegir la</a:t>
          </a:r>
          <a:r>
            <a:rPr lang="es-EC" sz="1800" b="0" kern="1200" dirty="0" smtClean="0">
              <a:solidFill>
                <a:schemeClr val="tx1"/>
              </a:solidFill>
            </a:rPr>
            <a:t> oferta académica existente a nivel nacional</a:t>
          </a:r>
          <a:endParaRPr lang="es-EC" sz="1800" b="0" kern="1200" dirty="0">
            <a:solidFill>
              <a:schemeClr val="tx1"/>
            </a:solidFill>
          </a:endParaRPr>
        </a:p>
      </dsp:txBody>
      <dsp:txXfrm>
        <a:off x="1795327" y="3692182"/>
        <a:ext cx="1714505" cy="1191595"/>
      </dsp:txXfrm>
    </dsp:sp>
    <dsp:sp modelId="{8555CC89-20F1-4F30-A696-A40C5BB45FE7}">
      <dsp:nvSpPr>
        <dsp:cNvPr id="0" name=""/>
        <dsp:cNvSpPr/>
      </dsp:nvSpPr>
      <dsp:spPr>
        <a:xfrm rot="11842308">
          <a:off x="3003875" y="2069158"/>
          <a:ext cx="325342" cy="4872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b="0" kern="1200">
            <a:solidFill>
              <a:schemeClr val="tx1"/>
            </a:solidFill>
          </a:endParaRPr>
        </a:p>
      </dsp:txBody>
      <dsp:txXfrm rot="10800000">
        <a:off x="3099252" y="2181176"/>
        <a:ext cx="227739" cy="292339"/>
      </dsp:txXfrm>
    </dsp:sp>
    <dsp:sp modelId="{137A5E71-EB16-4817-864D-E2D924538FAC}">
      <dsp:nvSpPr>
        <dsp:cNvPr id="0" name=""/>
        <dsp:cNvSpPr/>
      </dsp:nvSpPr>
      <dsp:spPr>
        <a:xfrm>
          <a:off x="729866" y="935394"/>
          <a:ext cx="2284695" cy="1944921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>
              <a:solidFill>
                <a:schemeClr val="tx1"/>
              </a:solidFill>
            </a:rPr>
            <a:t>Vinculante para la distribución de Becas de la oferta privada</a:t>
          </a:r>
        </a:p>
      </dsp:txBody>
      <dsp:txXfrm>
        <a:off x="1064452" y="1220221"/>
        <a:ext cx="1615523" cy="13752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8E5AB-FC24-4747-A2CD-4FE0864FA1C1}">
      <dsp:nvSpPr>
        <dsp:cNvPr id="0" name=""/>
        <dsp:cNvSpPr/>
      </dsp:nvSpPr>
      <dsp:spPr>
        <a:xfrm>
          <a:off x="0" y="42450"/>
          <a:ext cx="4680520" cy="48085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OBJETIVOS DEL EXAMEN</a:t>
          </a:r>
          <a:endParaRPr lang="es-EC" sz="2200" kern="1200" dirty="0"/>
        </a:p>
      </dsp:txBody>
      <dsp:txXfrm>
        <a:off x="0" y="42450"/>
        <a:ext cx="4680520" cy="480852"/>
      </dsp:txXfrm>
    </dsp:sp>
    <dsp:sp modelId="{DB75D869-AC7C-45EA-9106-1A8FF47A47F2}">
      <dsp:nvSpPr>
        <dsp:cNvPr id="0" name=""/>
        <dsp:cNvSpPr/>
      </dsp:nvSpPr>
      <dsp:spPr>
        <a:xfrm>
          <a:off x="0" y="3378997"/>
          <a:ext cx="1558649" cy="14048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EVALUAR COMPETENCIAS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GENERALES</a:t>
          </a:r>
          <a:endParaRPr lang="es-EC" sz="1700" kern="1200" dirty="0"/>
        </a:p>
      </dsp:txBody>
      <dsp:txXfrm>
        <a:off x="0" y="3378997"/>
        <a:ext cx="1558649" cy="1404885"/>
      </dsp:txXfrm>
    </dsp:sp>
    <dsp:sp modelId="{63F30014-1FC8-410B-BD4F-9D3EC2F86451}">
      <dsp:nvSpPr>
        <dsp:cNvPr id="0" name=""/>
        <dsp:cNvSpPr/>
      </dsp:nvSpPr>
      <dsp:spPr>
        <a:xfrm>
          <a:off x="1560935" y="3378997"/>
          <a:ext cx="1558649" cy="14048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ALCANZAR NIVEL DE VALIDEZ SATISFACTORIO</a:t>
          </a:r>
          <a:endParaRPr lang="es-EC" sz="1700" kern="1200" dirty="0"/>
        </a:p>
      </dsp:txBody>
      <dsp:txXfrm>
        <a:off x="1560935" y="3378997"/>
        <a:ext cx="1558649" cy="1404885"/>
      </dsp:txXfrm>
    </dsp:sp>
    <dsp:sp modelId="{2C02B259-C4BD-4161-87F8-8196C4A6AC72}">
      <dsp:nvSpPr>
        <dsp:cNvPr id="0" name=""/>
        <dsp:cNvSpPr/>
      </dsp:nvSpPr>
      <dsp:spPr>
        <a:xfrm>
          <a:off x="3121870" y="3378997"/>
          <a:ext cx="1558649" cy="14048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CONTAR CON UN INSTRUMENTO CONSISTENTE</a:t>
          </a:r>
          <a:endParaRPr lang="es-EC" sz="1700" kern="1200" dirty="0"/>
        </a:p>
      </dsp:txBody>
      <dsp:txXfrm>
        <a:off x="3121870" y="3378997"/>
        <a:ext cx="1558649" cy="1404885"/>
      </dsp:txXfrm>
    </dsp:sp>
    <dsp:sp modelId="{B691EC70-60C9-46B9-B33E-B28381CAFE2B}">
      <dsp:nvSpPr>
        <dsp:cNvPr id="0" name=""/>
        <dsp:cNvSpPr/>
      </dsp:nvSpPr>
      <dsp:spPr>
        <a:xfrm flipV="1">
          <a:off x="2317395" y="4501218"/>
          <a:ext cx="45728" cy="5328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64EE8-D1D3-4750-9DAA-09376E5B8B3F}">
      <dsp:nvSpPr>
        <dsp:cNvPr id="0" name=""/>
        <dsp:cNvSpPr/>
      </dsp:nvSpPr>
      <dsp:spPr>
        <a:xfrm>
          <a:off x="1332851" y="879155"/>
          <a:ext cx="1078713" cy="7011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VALIDACIÓN DE ÍTEMS</a:t>
          </a:r>
          <a:endParaRPr lang="es-EC" sz="1200" kern="1200" dirty="0"/>
        </a:p>
      </dsp:txBody>
      <dsp:txXfrm>
        <a:off x="1367079" y="913383"/>
        <a:ext cx="1010257" cy="632707"/>
      </dsp:txXfrm>
    </dsp:sp>
    <dsp:sp modelId="{05000757-600B-40B4-B902-446F213D0859}">
      <dsp:nvSpPr>
        <dsp:cNvPr id="0" name=""/>
        <dsp:cNvSpPr/>
      </dsp:nvSpPr>
      <dsp:spPr>
        <a:xfrm>
          <a:off x="471097" y="1229737"/>
          <a:ext cx="2802221" cy="2802221"/>
        </a:xfrm>
        <a:custGeom>
          <a:avLst/>
          <a:gdLst/>
          <a:ahLst/>
          <a:cxnLst/>
          <a:rect l="0" t="0" r="0" b="0"/>
          <a:pathLst>
            <a:path>
              <a:moveTo>
                <a:pt x="1947881" y="111090"/>
              </a:moveTo>
              <a:arcTo wR="1401110" hR="1401110" stAng="17578169" swAng="196192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5938EA-74AF-4C54-A324-7BA0A40D264B}">
      <dsp:nvSpPr>
        <dsp:cNvPr id="0" name=""/>
        <dsp:cNvSpPr/>
      </dsp:nvSpPr>
      <dsp:spPr>
        <a:xfrm>
          <a:off x="2665386" y="1847299"/>
          <a:ext cx="1078713" cy="7011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PILOTAJE DE REACTIVOS</a:t>
          </a:r>
          <a:endParaRPr lang="es-EC" sz="1200" kern="1200" dirty="0"/>
        </a:p>
      </dsp:txBody>
      <dsp:txXfrm>
        <a:off x="2699614" y="1881527"/>
        <a:ext cx="1010257" cy="632707"/>
      </dsp:txXfrm>
    </dsp:sp>
    <dsp:sp modelId="{34A35D32-A134-44EA-9C20-54D6F8CF7B8A}">
      <dsp:nvSpPr>
        <dsp:cNvPr id="0" name=""/>
        <dsp:cNvSpPr/>
      </dsp:nvSpPr>
      <dsp:spPr>
        <a:xfrm>
          <a:off x="471097" y="1229737"/>
          <a:ext cx="2802221" cy="2802221"/>
        </a:xfrm>
        <a:custGeom>
          <a:avLst/>
          <a:gdLst/>
          <a:ahLst/>
          <a:cxnLst/>
          <a:rect l="0" t="0" r="0" b="0"/>
          <a:pathLst>
            <a:path>
              <a:moveTo>
                <a:pt x="2800295" y="1327682"/>
              </a:moveTo>
              <a:arcTo wR="1401110" hR="1401110" stAng="21419756" swAng="219660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0CE3BB-BF01-488D-8ADD-07544BE18784}">
      <dsp:nvSpPr>
        <dsp:cNvPr id="0" name=""/>
        <dsp:cNvSpPr/>
      </dsp:nvSpPr>
      <dsp:spPr>
        <a:xfrm>
          <a:off x="2156403" y="3413788"/>
          <a:ext cx="1078713" cy="7011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ANÁLISIS DE RESULTADOS</a:t>
          </a:r>
          <a:endParaRPr lang="es-EC" sz="1200" kern="1200" dirty="0"/>
        </a:p>
      </dsp:txBody>
      <dsp:txXfrm>
        <a:off x="2190631" y="3448016"/>
        <a:ext cx="1010257" cy="632707"/>
      </dsp:txXfrm>
    </dsp:sp>
    <dsp:sp modelId="{D5581378-76AF-4FE0-8044-3F3828A991DF}">
      <dsp:nvSpPr>
        <dsp:cNvPr id="0" name=""/>
        <dsp:cNvSpPr/>
      </dsp:nvSpPr>
      <dsp:spPr>
        <a:xfrm>
          <a:off x="471097" y="1229737"/>
          <a:ext cx="2802221" cy="2802221"/>
        </a:xfrm>
        <a:custGeom>
          <a:avLst/>
          <a:gdLst/>
          <a:ahLst/>
          <a:cxnLst/>
          <a:rect l="0" t="0" r="0" b="0"/>
          <a:pathLst>
            <a:path>
              <a:moveTo>
                <a:pt x="1679737" y="2774237"/>
              </a:moveTo>
              <a:arcTo wR="1401110" hR="1401110" stAng="4711776" swAng="137644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5786C-75A3-41C0-A7ED-1E139FE38AE9}">
      <dsp:nvSpPr>
        <dsp:cNvPr id="0" name=""/>
        <dsp:cNvSpPr/>
      </dsp:nvSpPr>
      <dsp:spPr>
        <a:xfrm>
          <a:off x="509299" y="3413788"/>
          <a:ext cx="1078713" cy="7011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CALIBRACIÓN DEL NUEVO EXAMEN</a:t>
          </a:r>
          <a:endParaRPr lang="es-EC" sz="1200" kern="1200" dirty="0"/>
        </a:p>
      </dsp:txBody>
      <dsp:txXfrm>
        <a:off x="543527" y="3448016"/>
        <a:ext cx="1010257" cy="632707"/>
      </dsp:txXfrm>
    </dsp:sp>
    <dsp:sp modelId="{33B82F3A-3177-4ADA-928F-EBFC7DADC427}">
      <dsp:nvSpPr>
        <dsp:cNvPr id="0" name=""/>
        <dsp:cNvSpPr/>
      </dsp:nvSpPr>
      <dsp:spPr>
        <a:xfrm>
          <a:off x="471097" y="1229737"/>
          <a:ext cx="2802221" cy="2802221"/>
        </a:xfrm>
        <a:custGeom>
          <a:avLst/>
          <a:gdLst/>
          <a:ahLst/>
          <a:cxnLst/>
          <a:rect l="0" t="0" r="0" b="0"/>
          <a:pathLst>
            <a:path>
              <a:moveTo>
                <a:pt x="234176" y="2176595"/>
              </a:moveTo>
              <a:arcTo wR="1401110" hR="1401110" stAng="8783641" swAng="219660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AE2758-C041-4FCA-9098-D7E0EBDE7D1D}">
      <dsp:nvSpPr>
        <dsp:cNvPr id="0" name=""/>
        <dsp:cNvSpPr/>
      </dsp:nvSpPr>
      <dsp:spPr>
        <a:xfrm>
          <a:off x="315" y="1847299"/>
          <a:ext cx="1078713" cy="7011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ENSAMBLE DEL EXAMEN</a:t>
          </a:r>
          <a:endParaRPr lang="es-EC" sz="1200" kern="1200" dirty="0"/>
        </a:p>
      </dsp:txBody>
      <dsp:txXfrm>
        <a:off x="34543" y="1881527"/>
        <a:ext cx="1010257" cy="632707"/>
      </dsp:txXfrm>
    </dsp:sp>
    <dsp:sp modelId="{BDBD95E4-5875-47B7-A58B-D0719E6A6B8B}">
      <dsp:nvSpPr>
        <dsp:cNvPr id="0" name=""/>
        <dsp:cNvSpPr/>
      </dsp:nvSpPr>
      <dsp:spPr>
        <a:xfrm>
          <a:off x="471097" y="1229737"/>
          <a:ext cx="2802221" cy="2802221"/>
        </a:xfrm>
        <a:custGeom>
          <a:avLst/>
          <a:gdLst/>
          <a:ahLst/>
          <a:cxnLst/>
          <a:rect l="0" t="0" r="0" b="0"/>
          <a:pathLst>
            <a:path>
              <a:moveTo>
                <a:pt x="244092" y="610907"/>
              </a:moveTo>
              <a:arcTo wR="1401110" hR="1401110" stAng="12859904" swAng="196192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336856-3BFC-494F-8504-4C292ED0B90F}">
      <dsp:nvSpPr>
        <dsp:cNvPr id="0" name=""/>
        <dsp:cNvSpPr/>
      </dsp:nvSpPr>
      <dsp:spPr>
        <a:xfrm rot="5400000">
          <a:off x="3621405" y="-1293891"/>
          <a:ext cx="1047750" cy="390144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ACCIÓN INTERPRETATIVA</a:t>
          </a:r>
          <a:endParaRPr lang="es-EC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ACCIÓN ARGUMENTATIVA</a:t>
          </a:r>
          <a:endParaRPr lang="es-EC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ACCIÓN PROPOSITIVA</a:t>
          </a:r>
          <a:endParaRPr lang="es-EC" sz="1700" kern="1200" dirty="0"/>
        </a:p>
      </dsp:txBody>
      <dsp:txXfrm rot="-5400000">
        <a:off x="2194561" y="184100"/>
        <a:ext cx="3850293" cy="945456"/>
      </dsp:txXfrm>
    </dsp:sp>
    <dsp:sp modelId="{E456D9C4-ABAE-43AA-A786-D48B88BD5402}">
      <dsp:nvSpPr>
        <dsp:cNvPr id="0" name=""/>
        <dsp:cNvSpPr/>
      </dsp:nvSpPr>
      <dsp:spPr>
        <a:xfrm>
          <a:off x="0" y="15775"/>
          <a:ext cx="2194560" cy="130968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hlinkClick xmlns:r="http://schemas.openxmlformats.org/officeDocument/2006/relationships" r:id="" action="ppaction://hlinksldjump"/>
            </a:rPr>
            <a:t>LENGUAJE</a:t>
          </a:r>
          <a:endParaRPr lang="es-EC" sz="2100" kern="1200" dirty="0"/>
        </a:p>
      </dsp:txBody>
      <dsp:txXfrm>
        <a:off x="63934" y="79709"/>
        <a:ext cx="2066692" cy="1181819"/>
      </dsp:txXfrm>
    </dsp:sp>
    <dsp:sp modelId="{BAF683CB-D7FF-472C-A823-CA3828E8F7D6}">
      <dsp:nvSpPr>
        <dsp:cNvPr id="0" name=""/>
        <dsp:cNvSpPr/>
      </dsp:nvSpPr>
      <dsp:spPr>
        <a:xfrm rot="5400000">
          <a:off x="3621405" y="81279"/>
          <a:ext cx="1047750" cy="3901440"/>
        </a:xfrm>
        <a:prstGeom prst="round2SameRect">
          <a:avLst/>
        </a:prstGeom>
        <a:solidFill>
          <a:schemeClr val="accent4">
            <a:tint val="40000"/>
            <a:alpha val="90000"/>
            <a:hueOff val="-1972853"/>
            <a:satOff val="11079"/>
            <a:lumOff val="70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972853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COMUNICACIÓN</a:t>
          </a:r>
          <a:endParaRPr lang="es-EC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RAZONAMIENTO</a:t>
          </a:r>
          <a:endParaRPr lang="es-EC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RESOLUCIÓN DE PROBLEMAS</a:t>
          </a:r>
          <a:endParaRPr lang="es-EC" sz="1700" kern="1200" dirty="0"/>
        </a:p>
      </dsp:txBody>
      <dsp:txXfrm rot="-5400000">
        <a:off x="2194561" y="1559271"/>
        <a:ext cx="3850293" cy="945456"/>
      </dsp:txXfrm>
    </dsp:sp>
    <dsp:sp modelId="{6915DE58-4619-487E-90A0-D4F4D9E6ED42}">
      <dsp:nvSpPr>
        <dsp:cNvPr id="0" name=""/>
        <dsp:cNvSpPr/>
      </dsp:nvSpPr>
      <dsp:spPr>
        <a:xfrm>
          <a:off x="0" y="1377156"/>
          <a:ext cx="2194560" cy="1309687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hlinkClick xmlns:r="http://schemas.openxmlformats.org/officeDocument/2006/relationships" r:id="" action="ppaction://hlinksldjump"/>
            </a:rPr>
            <a:t>MATEMÁTICA</a:t>
          </a:r>
          <a:endParaRPr lang="es-EC" sz="2100" kern="1200" dirty="0"/>
        </a:p>
      </dsp:txBody>
      <dsp:txXfrm>
        <a:off x="63934" y="1441090"/>
        <a:ext cx="2066692" cy="1181819"/>
      </dsp:txXfrm>
    </dsp:sp>
    <dsp:sp modelId="{E9C95D1B-7C11-4B08-9337-22133F5DBEA1}">
      <dsp:nvSpPr>
        <dsp:cNvPr id="0" name=""/>
        <dsp:cNvSpPr/>
      </dsp:nvSpPr>
      <dsp:spPr>
        <a:xfrm rot="5400000">
          <a:off x="3621405" y="1456451"/>
          <a:ext cx="1047750" cy="3901440"/>
        </a:xfrm>
        <a:prstGeom prst="round2Same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ORDENACIÓN</a:t>
          </a:r>
          <a:endParaRPr lang="es-EC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RESOLUCIÓN DE PROBLEMAS GRÁFICOS</a:t>
          </a:r>
          <a:endParaRPr lang="es-EC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SUCESIONES</a:t>
          </a:r>
          <a:endParaRPr lang="es-EC" sz="1700" kern="1200" dirty="0"/>
        </a:p>
      </dsp:txBody>
      <dsp:txXfrm rot="-5400000">
        <a:off x="2194561" y="2934443"/>
        <a:ext cx="3850293" cy="945456"/>
      </dsp:txXfrm>
    </dsp:sp>
    <dsp:sp modelId="{A60A1E32-2246-4D9A-8E7D-46B5785ABBD4}">
      <dsp:nvSpPr>
        <dsp:cNvPr id="0" name=""/>
        <dsp:cNvSpPr/>
      </dsp:nvSpPr>
      <dsp:spPr>
        <a:xfrm>
          <a:off x="0" y="2752328"/>
          <a:ext cx="2194560" cy="1309687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hlinkClick xmlns:r="http://schemas.openxmlformats.org/officeDocument/2006/relationships" r:id="" action="ppaction://hlinksldjump"/>
            </a:rPr>
            <a:t>RAZONAMIENTO ABSTRACTO</a:t>
          </a:r>
          <a:endParaRPr lang="es-EC" sz="2100" kern="1200" dirty="0"/>
        </a:p>
      </dsp:txBody>
      <dsp:txXfrm>
        <a:off x="63934" y="2816262"/>
        <a:ext cx="2066692" cy="11818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BFE15-824E-43E4-9C23-4ADB6C3B1EA5}">
      <dsp:nvSpPr>
        <dsp:cNvPr id="0" name=""/>
        <dsp:cNvSpPr/>
      </dsp:nvSpPr>
      <dsp:spPr>
        <a:xfrm>
          <a:off x="2571" y="125047"/>
          <a:ext cx="2507456" cy="8665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LECTURA LITERAL</a:t>
          </a:r>
          <a:endParaRPr lang="es-EC" sz="2400" kern="1200" dirty="0"/>
        </a:p>
      </dsp:txBody>
      <dsp:txXfrm>
        <a:off x="2571" y="125047"/>
        <a:ext cx="2507456" cy="866577"/>
      </dsp:txXfrm>
    </dsp:sp>
    <dsp:sp modelId="{1415BF01-9198-4787-A726-AF714E2AF5AD}">
      <dsp:nvSpPr>
        <dsp:cNvPr id="0" name=""/>
        <dsp:cNvSpPr/>
      </dsp:nvSpPr>
      <dsp:spPr>
        <a:xfrm>
          <a:off x="2571" y="991625"/>
          <a:ext cx="2507456" cy="34092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Explora la posibilidad de leer en la superficie del texto lo que éste dice de </a:t>
          </a:r>
          <a:r>
            <a:rPr lang="es-EC" sz="2400" kern="1200" dirty="0" smtClean="0"/>
            <a:t>manera explícita</a:t>
          </a:r>
          <a:endParaRPr lang="es-EC" sz="2400" kern="1200" dirty="0"/>
        </a:p>
      </dsp:txBody>
      <dsp:txXfrm>
        <a:off x="2571" y="991625"/>
        <a:ext cx="2507456" cy="3409290"/>
      </dsp:txXfrm>
    </dsp:sp>
    <dsp:sp modelId="{74688903-3680-49BC-B8E8-E4AB0584D189}">
      <dsp:nvSpPr>
        <dsp:cNvPr id="0" name=""/>
        <dsp:cNvSpPr/>
      </dsp:nvSpPr>
      <dsp:spPr>
        <a:xfrm>
          <a:off x="2861071" y="125047"/>
          <a:ext cx="2507456" cy="8665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LECTURA INFERENCIAL</a:t>
          </a:r>
          <a:endParaRPr lang="es-EC" sz="2400" kern="1200" dirty="0"/>
        </a:p>
      </dsp:txBody>
      <dsp:txXfrm>
        <a:off x="2861071" y="125047"/>
        <a:ext cx="2507456" cy="866577"/>
      </dsp:txXfrm>
    </dsp:sp>
    <dsp:sp modelId="{E00C6BE4-4FB3-47D2-AA50-12B28E76A740}">
      <dsp:nvSpPr>
        <dsp:cNvPr id="0" name=""/>
        <dsp:cNvSpPr/>
      </dsp:nvSpPr>
      <dsp:spPr>
        <a:xfrm>
          <a:off x="2861071" y="991625"/>
          <a:ext cx="2507456" cy="34092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Explora la posibilidad de relacionar información del texto para dar cuenta </a:t>
          </a:r>
          <a:r>
            <a:rPr lang="es-EC" sz="2400" kern="1200" dirty="0" smtClean="0"/>
            <a:t>de otra  que no aparece de manera explícita</a:t>
          </a:r>
          <a:endParaRPr lang="es-EC" sz="2400" kern="1200" dirty="0"/>
        </a:p>
      </dsp:txBody>
      <dsp:txXfrm>
        <a:off x="2861071" y="991625"/>
        <a:ext cx="2507456" cy="3409290"/>
      </dsp:txXfrm>
    </dsp:sp>
    <dsp:sp modelId="{DA1CE717-E2F0-4967-B58F-CCAAA031864A}">
      <dsp:nvSpPr>
        <dsp:cNvPr id="0" name=""/>
        <dsp:cNvSpPr/>
      </dsp:nvSpPr>
      <dsp:spPr>
        <a:xfrm>
          <a:off x="5719571" y="125047"/>
          <a:ext cx="2507456" cy="8665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LECTURA CRITICA</a:t>
          </a:r>
          <a:endParaRPr lang="es-EC" sz="2400" kern="1200" dirty="0"/>
        </a:p>
      </dsp:txBody>
      <dsp:txXfrm>
        <a:off x="5719571" y="125047"/>
        <a:ext cx="2507456" cy="866577"/>
      </dsp:txXfrm>
    </dsp:sp>
    <dsp:sp modelId="{F54CD7E2-85E7-48FE-B1B7-FF60A2B15AA3}">
      <dsp:nvSpPr>
        <dsp:cNvPr id="0" name=""/>
        <dsp:cNvSpPr/>
      </dsp:nvSpPr>
      <dsp:spPr>
        <a:xfrm>
          <a:off x="5719571" y="991625"/>
          <a:ext cx="2507456" cy="34092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Explora la relación entre  el contenido de un escrito con el de otro u otros  y la posición de la persona frente al texto</a:t>
          </a:r>
          <a:endParaRPr lang="es-EC" sz="2400" kern="1200" dirty="0"/>
        </a:p>
      </dsp:txBody>
      <dsp:txXfrm>
        <a:off x="5719571" y="991625"/>
        <a:ext cx="2507456" cy="34092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7D187-D143-41F5-A867-23A1986209C9}" type="datetimeFigureOut">
              <a:rPr lang="es-EC" smtClean="0"/>
              <a:pPr/>
              <a:t>20/12/2011</a:t>
            </a:fld>
            <a:endParaRPr lang="es-EC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3FA3B-5687-450B-8922-C64FEA33AF13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81765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3FA3B-5687-450B-8922-C64FEA33AF13}" type="slidenum">
              <a:rPr lang="es-EC" smtClean="0"/>
              <a:pPr/>
              <a:t>1</a:t>
            </a:fld>
            <a:endParaRPr lang="es-EC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05520-256D-422C-BD18-A9B866747EEF}" type="slidenum">
              <a:rPr lang="es-EC" smtClean="0"/>
              <a:pPr/>
              <a:t>22</a:t>
            </a:fld>
            <a:endParaRPr lang="es-EC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05520-256D-422C-BD18-A9B866747EEF}" type="slidenum">
              <a:rPr lang="es-EC" smtClean="0"/>
              <a:pPr/>
              <a:t>24</a:t>
            </a:fld>
            <a:endParaRPr lang="es-EC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05520-256D-422C-BD18-A9B866747EEF}" type="slidenum">
              <a:rPr lang="es-EC" smtClean="0"/>
              <a:pPr/>
              <a:t>26</a:t>
            </a:fld>
            <a:endParaRPr lang="es-EC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3FA3B-5687-450B-8922-C64FEA33AF13}" type="slidenum">
              <a:rPr lang="es-EC" smtClean="0"/>
              <a:pPr/>
              <a:t>2</a:t>
            </a:fld>
            <a:endParaRPr lang="es-EC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05520-256D-422C-BD18-A9B866747EEF}" type="slidenum">
              <a:rPr lang="es-EC" smtClean="0"/>
              <a:pPr/>
              <a:t>4</a:t>
            </a:fld>
            <a:endParaRPr lang="es-EC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05520-256D-422C-BD18-A9B866747EEF}" type="slidenum">
              <a:rPr lang="es-EC" smtClean="0"/>
              <a:pPr/>
              <a:t>8</a:t>
            </a:fld>
            <a:endParaRPr lang="es-EC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3FA3B-5687-450B-8922-C64FEA33AF13}" type="slidenum">
              <a:rPr lang="es-EC" smtClean="0"/>
              <a:pPr/>
              <a:t>9</a:t>
            </a:fld>
            <a:endParaRPr lang="es-EC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3FA3B-5687-450B-8922-C64FEA33AF13}" type="slidenum">
              <a:rPr lang="es-EC" smtClean="0"/>
              <a:pPr/>
              <a:t>12</a:t>
            </a:fld>
            <a:endParaRPr lang="es-EC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05520-256D-422C-BD18-A9B866747EEF}" type="slidenum">
              <a:rPr lang="es-EC" smtClean="0"/>
              <a:pPr/>
              <a:t>13</a:t>
            </a:fld>
            <a:endParaRPr lang="es-EC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05520-256D-422C-BD18-A9B866747EEF}" type="slidenum">
              <a:rPr lang="es-EC" smtClean="0"/>
              <a:pPr/>
              <a:t>15</a:t>
            </a:fld>
            <a:endParaRPr lang="es-EC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05520-256D-422C-BD18-A9B866747EEF}" type="slidenum">
              <a:rPr lang="es-EC" smtClean="0"/>
              <a:pPr/>
              <a:t>16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DA650-5EF1-4493-9591-E9EFD1C3A31F}" type="datetimeFigureOut">
              <a:rPr lang="es-EC" smtClean="0"/>
              <a:pPr/>
              <a:t>20/12/2011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7E8D6-BD93-4DB4-9F1D-56060E37D7B0}" type="slidenum">
              <a:rPr lang="es-EC" smtClean="0"/>
              <a:pPr/>
              <a:t>‹Nº›</a:t>
            </a:fld>
            <a:endParaRPr lang="es-EC"/>
          </a:p>
        </p:txBody>
      </p:sp>
      <p:pic>
        <p:nvPicPr>
          <p:cNvPr id="7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31639" cy="49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15" t="84511" r="4425" b="10880"/>
          <a:stretch>
            <a:fillRect/>
          </a:stretch>
        </p:blipFill>
        <p:spPr bwMode="auto">
          <a:xfrm>
            <a:off x="3382963" y="6497638"/>
            <a:ext cx="576103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DA650-5EF1-4493-9591-E9EFD1C3A31F}" type="datetimeFigureOut">
              <a:rPr lang="es-EC" smtClean="0"/>
              <a:pPr/>
              <a:t>20/12/2011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7E8D6-BD93-4DB4-9F1D-56060E37D7B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DA650-5EF1-4493-9591-E9EFD1C3A31F}" type="datetimeFigureOut">
              <a:rPr lang="es-EC" smtClean="0"/>
              <a:pPr/>
              <a:t>20/12/2011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7E8D6-BD93-4DB4-9F1D-56060E37D7B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823E3-7686-4BAB-B89D-0A84B6B519B6}" type="datetime1">
              <a:rPr lang="es-VE"/>
              <a:pPr>
                <a:defRPr/>
              </a:pPr>
              <a:t>20/12/2011</a:t>
            </a:fld>
            <a:endParaRPr lang="es-V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E363A-5A1E-4B0C-9400-DD444971D025}" type="slidenum">
              <a:rPr lang="es-VE"/>
              <a:pPr>
                <a:defRPr/>
              </a:pPr>
              <a:t>‹Nº›</a:t>
            </a:fld>
            <a:endParaRPr lang="es-V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DA650-5EF1-4493-9591-E9EFD1C3A31F}" type="datetimeFigureOut">
              <a:rPr lang="es-EC" smtClean="0"/>
              <a:pPr/>
              <a:t>20/12/2011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7E8D6-BD93-4DB4-9F1D-56060E37D7B0}" type="slidenum">
              <a:rPr lang="es-EC" smtClean="0"/>
              <a:pPr/>
              <a:t>‹Nº›</a:t>
            </a:fld>
            <a:endParaRPr lang="es-EC"/>
          </a:p>
        </p:txBody>
      </p:sp>
      <p:pic>
        <p:nvPicPr>
          <p:cNvPr id="7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31639" cy="49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15" t="84511" r="4425" b="10880"/>
          <a:stretch>
            <a:fillRect/>
          </a:stretch>
        </p:blipFill>
        <p:spPr bwMode="auto">
          <a:xfrm>
            <a:off x="3382963" y="6497638"/>
            <a:ext cx="576103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DA650-5EF1-4493-9591-E9EFD1C3A31F}" type="datetimeFigureOut">
              <a:rPr lang="es-EC" smtClean="0"/>
              <a:pPr/>
              <a:t>20/12/2011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7E8D6-BD93-4DB4-9F1D-56060E37D7B0}" type="slidenum">
              <a:rPr lang="es-EC" smtClean="0"/>
              <a:pPr/>
              <a:t>‹Nº›</a:t>
            </a:fld>
            <a:endParaRPr lang="es-EC"/>
          </a:p>
        </p:txBody>
      </p:sp>
      <p:pic>
        <p:nvPicPr>
          <p:cNvPr id="7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31639" cy="49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15" t="84511" r="4425" b="10880"/>
          <a:stretch>
            <a:fillRect/>
          </a:stretch>
        </p:blipFill>
        <p:spPr bwMode="auto">
          <a:xfrm>
            <a:off x="3382963" y="6497638"/>
            <a:ext cx="576103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DA650-5EF1-4493-9591-E9EFD1C3A31F}" type="datetimeFigureOut">
              <a:rPr lang="es-EC" smtClean="0"/>
              <a:pPr/>
              <a:t>20/12/2011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7E8D6-BD93-4DB4-9F1D-56060E37D7B0}" type="slidenum">
              <a:rPr lang="es-EC" smtClean="0"/>
              <a:pPr/>
              <a:t>‹Nº›</a:t>
            </a:fld>
            <a:endParaRPr lang="es-EC"/>
          </a:p>
        </p:txBody>
      </p:sp>
      <p:pic>
        <p:nvPicPr>
          <p:cNvPr id="8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31639" cy="49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15" t="84511" r="4425" b="10880"/>
          <a:stretch>
            <a:fillRect/>
          </a:stretch>
        </p:blipFill>
        <p:spPr bwMode="auto">
          <a:xfrm>
            <a:off x="3382963" y="6497638"/>
            <a:ext cx="576103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DA650-5EF1-4493-9591-E9EFD1C3A31F}" type="datetimeFigureOut">
              <a:rPr lang="es-EC" smtClean="0"/>
              <a:pPr/>
              <a:t>20/12/2011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7E8D6-BD93-4DB4-9F1D-56060E37D7B0}" type="slidenum">
              <a:rPr lang="es-EC" smtClean="0"/>
              <a:pPr/>
              <a:t>‹Nº›</a:t>
            </a:fld>
            <a:endParaRPr lang="es-EC"/>
          </a:p>
        </p:txBody>
      </p:sp>
      <p:pic>
        <p:nvPicPr>
          <p:cNvPr id="10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31639" cy="49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15" t="84511" r="4425" b="10880"/>
          <a:stretch>
            <a:fillRect/>
          </a:stretch>
        </p:blipFill>
        <p:spPr bwMode="auto">
          <a:xfrm>
            <a:off x="3382963" y="6497638"/>
            <a:ext cx="576103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DA650-5EF1-4493-9591-E9EFD1C3A31F}" type="datetimeFigureOut">
              <a:rPr lang="es-EC" smtClean="0"/>
              <a:pPr/>
              <a:t>20/12/2011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7E8D6-BD93-4DB4-9F1D-56060E37D7B0}" type="slidenum">
              <a:rPr lang="es-EC" smtClean="0"/>
              <a:pPr/>
              <a:t>‹Nº›</a:t>
            </a:fld>
            <a:endParaRPr lang="es-EC"/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31639" cy="49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15" t="84511" r="4425" b="10880"/>
          <a:stretch>
            <a:fillRect/>
          </a:stretch>
        </p:blipFill>
        <p:spPr bwMode="auto">
          <a:xfrm>
            <a:off x="3382963" y="6497638"/>
            <a:ext cx="576103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DA650-5EF1-4493-9591-E9EFD1C3A31F}" type="datetimeFigureOut">
              <a:rPr lang="es-EC" smtClean="0"/>
              <a:pPr/>
              <a:t>20/12/2011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7E8D6-BD93-4DB4-9F1D-56060E37D7B0}" type="slidenum">
              <a:rPr lang="es-EC" smtClean="0"/>
              <a:pPr/>
              <a:t>‹Nº›</a:t>
            </a:fld>
            <a:endParaRPr lang="es-EC"/>
          </a:p>
        </p:txBody>
      </p:sp>
      <p:pic>
        <p:nvPicPr>
          <p:cNvPr id="5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31639" cy="49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DA650-5EF1-4493-9591-E9EFD1C3A31F}" type="datetimeFigureOut">
              <a:rPr lang="es-EC" smtClean="0"/>
              <a:pPr/>
              <a:t>20/12/2011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7E8D6-BD93-4DB4-9F1D-56060E37D7B0}" type="slidenum">
              <a:rPr lang="es-EC" smtClean="0"/>
              <a:pPr/>
              <a:t>‹Nº›</a:t>
            </a:fld>
            <a:endParaRPr lang="es-EC"/>
          </a:p>
        </p:txBody>
      </p:sp>
      <p:pic>
        <p:nvPicPr>
          <p:cNvPr id="8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31639" cy="49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15" t="84511" r="4425" b="10880"/>
          <a:stretch>
            <a:fillRect/>
          </a:stretch>
        </p:blipFill>
        <p:spPr bwMode="auto">
          <a:xfrm>
            <a:off x="3382963" y="6497638"/>
            <a:ext cx="576103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DA650-5EF1-4493-9591-E9EFD1C3A31F}" type="datetimeFigureOut">
              <a:rPr lang="es-EC" smtClean="0"/>
              <a:pPr/>
              <a:t>20/12/2011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7E8D6-BD93-4DB4-9F1D-56060E37D7B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DA650-5EF1-4493-9591-E9EFD1C3A31F}" type="datetimeFigureOut">
              <a:rPr lang="es-EC" smtClean="0"/>
              <a:pPr/>
              <a:t>20/12/2011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7E8D6-BD93-4DB4-9F1D-56060E37D7B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slide" Target="slide18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slide" Target="slide18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slide" Target="slide18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3248608" y="5381301"/>
            <a:ext cx="26467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C" sz="16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Tahoma" pitchFamily="34" charset="0"/>
              </a:rPr>
              <a:t>Diciembre,  </a:t>
            </a:r>
            <a:r>
              <a:rPr lang="es-EC" sz="1600" dirty="0">
                <a:solidFill>
                  <a:schemeClr val="tx2"/>
                </a:solidFill>
                <a:latin typeface="Tahoma" pitchFamily="34" charset="0"/>
                <a:ea typeface="+mj-ea"/>
                <a:cs typeface="Tahoma" pitchFamily="34" charset="0"/>
              </a:rPr>
              <a:t>2011</a:t>
            </a:r>
            <a:endParaRPr lang="es-ES" sz="1600" dirty="0">
              <a:solidFill>
                <a:schemeClr val="tx2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5" name="4 Botón de acción: Personalizar">
            <a:hlinkClick r:id="" action="ppaction://noaction" highlightClick="1"/>
          </p:cNvPr>
          <p:cNvSpPr/>
          <p:nvPr/>
        </p:nvSpPr>
        <p:spPr>
          <a:xfrm>
            <a:off x="1691680" y="2908021"/>
            <a:ext cx="7452320" cy="220678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30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800" dirty="0"/>
              <a:t>SISTEMA </a:t>
            </a:r>
            <a:r>
              <a:rPr lang="es-ES" sz="4800" dirty="0" smtClean="0"/>
              <a:t>NACIONAL DE </a:t>
            </a:r>
            <a:r>
              <a:rPr lang="es-ES" sz="4800" dirty="0"/>
              <a:t/>
            </a:r>
            <a:br>
              <a:rPr lang="es-ES" sz="4800" dirty="0"/>
            </a:br>
            <a:r>
              <a:rPr lang="es-ES" sz="4800" dirty="0"/>
              <a:t>NIVELACIÓN Y </a:t>
            </a:r>
            <a:r>
              <a:rPr lang="es-ES" sz="4800" dirty="0" smtClean="0"/>
              <a:t>ADMISIÓN (SNNA)</a:t>
            </a:r>
            <a:endParaRPr lang="es-MX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ahoma" pitchFamily="34" charset="0"/>
            </a:endParaRP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785794"/>
            <a:ext cx="1348419" cy="465331"/>
          </a:xfrm>
          <a:prstGeom prst="rect">
            <a:avLst/>
          </a:prstGeom>
          <a:noFill/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571480"/>
            <a:ext cx="2714644" cy="1013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28604"/>
            <a:ext cx="1046163" cy="1071562"/>
          </a:xfrm>
          <a:prstGeom prst="rect">
            <a:avLst/>
          </a:prstGeom>
          <a:noFill/>
        </p:spPr>
      </p:pic>
      <p:sp>
        <p:nvSpPr>
          <p:cNvPr id="11" name="10 Rectángulo redondeado"/>
          <p:cNvSpPr/>
          <p:nvPr/>
        </p:nvSpPr>
        <p:spPr>
          <a:xfrm>
            <a:off x="144872" y="2918471"/>
            <a:ext cx="1546807" cy="2196330"/>
          </a:xfrm>
          <a:prstGeom prst="roundRect">
            <a:avLst>
              <a:gd name="adj" fmla="val 10000"/>
            </a:avLst>
          </a:prstGeom>
          <a:blipFill rotWithShape="0">
            <a:blip r:embed="rId6" cstate="print"/>
            <a:stretch>
              <a:fillRect/>
            </a:stretch>
          </a:blip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otón de acción: Personalizar">
            <a:hlinkClick r:id="" action="ppaction://noaction" highlightClick="1"/>
          </p:cNvPr>
          <p:cNvSpPr/>
          <p:nvPr/>
        </p:nvSpPr>
        <p:spPr>
          <a:xfrm>
            <a:off x="1835696" y="116632"/>
            <a:ext cx="7215206" cy="768272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 lang="es-ES" sz="2000" b="1" i="0" u="none" strike="noStrike" kern="1200" baseline="0" dirty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EC" sz="2800" b="1" dirty="0" smtClean="0">
                <a:solidFill>
                  <a:schemeClr val="bg1"/>
                </a:solidFill>
                <a:latin typeface="Calibri" pitchFamily="34" charset="0"/>
              </a:rPr>
              <a:t>DIAGNÓSTICO ECUADOR</a:t>
            </a:r>
            <a:endParaRPr lang="es-EC" sz="2800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17031"/>
            <a:ext cx="7359221" cy="2754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884904"/>
            <a:ext cx="7359220" cy="266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4833" y="1628800"/>
            <a:ext cx="1619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Tasa Neta de Matrícula en ES</a:t>
            </a:r>
            <a:endParaRPr lang="es-ES" sz="1600" dirty="0"/>
          </a:p>
        </p:txBody>
      </p:sp>
      <p:sp>
        <p:nvSpPr>
          <p:cNvPr id="9" name="8 CuadroTexto"/>
          <p:cNvSpPr txBox="1"/>
          <p:nvPr/>
        </p:nvSpPr>
        <p:spPr>
          <a:xfrm>
            <a:off x="107504" y="4869160"/>
            <a:ext cx="1557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Tasa Bruta de Matrícula en ES</a:t>
            </a:r>
            <a:endParaRPr lang="es-ES" sz="16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251520" y="6495172"/>
            <a:ext cx="8352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/>
              <a:t>FUENTE: ENEMDU DIC - 2010</a:t>
            </a:r>
            <a:endParaRPr lang="es-EC" sz="1600" dirty="0"/>
          </a:p>
        </p:txBody>
      </p:sp>
      <p:sp>
        <p:nvSpPr>
          <p:cNvPr id="3" name="2 Flecha izquierda">
            <a:hlinkClick r:id="rId4" action="ppaction://hlinksldjump"/>
          </p:cNvPr>
          <p:cNvSpPr/>
          <p:nvPr/>
        </p:nvSpPr>
        <p:spPr>
          <a:xfrm>
            <a:off x="539552" y="6140062"/>
            <a:ext cx="504056" cy="242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382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0943093"/>
              </p:ext>
            </p:extLst>
          </p:nvPr>
        </p:nvGraphicFramePr>
        <p:xfrm>
          <a:off x="323528" y="1052737"/>
          <a:ext cx="8640960" cy="4590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0225"/>
                <a:gridCol w="2368287"/>
                <a:gridCol w="1552108"/>
                <a:gridCol w="1330135"/>
                <a:gridCol w="1150205"/>
              </a:tblGrid>
              <a:tr h="620193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FINANCIAMIENTO </a:t>
                      </a:r>
                    </a:p>
                    <a:p>
                      <a:pPr algn="ctr"/>
                      <a:r>
                        <a:rPr lang="es-ES" dirty="0" smtClean="0"/>
                        <a:t>IES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POSTULANTES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CUPOS TOTALES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CUPOS SNNA</a:t>
                      </a:r>
                      <a:endParaRPr lang="es-ES" dirty="0"/>
                    </a:p>
                  </a:txBody>
                  <a:tcPr/>
                </a:tc>
              </a:tr>
              <a:tr h="324863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EC" sz="2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UNIVERSIDADES Y ESCUELAS POLITÉCNICAS</a:t>
                      </a:r>
                      <a:endParaRPr lang="es-EC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PÚBLICAS</a:t>
                      </a:r>
                      <a:endParaRPr lang="es-EC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153.729</a:t>
                      </a:r>
                      <a:endParaRPr lang="es-EC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96.748</a:t>
                      </a:r>
                      <a:endParaRPr lang="es-EC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96.748</a:t>
                      </a:r>
                      <a:r>
                        <a:rPr lang="es-EC" sz="2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endParaRPr lang="es-EC" sz="22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24863">
                <a:tc vMerge="1">
                  <a:txBody>
                    <a:bodyPr/>
                    <a:lstStyle/>
                    <a:p>
                      <a:pPr algn="l" fontAlgn="b"/>
                      <a:endParaRPr lang="es-EC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COFINANCIADAS</a:t>
                      </a:r>
                      <a:endParaRPr lang="es-EC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40.349</a:t>
                      </a:r>
                      <a:endParaRPr lang="es-EC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31.480</a:t>
                      </a:r>
                      <a:endParaRPr lang="es-EC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3.149*</a:t>
                      </a:r>
                      <a:endParaRPr lang="es-EC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24863">
                <a:tc vMerge="1">
                  <a:txBody>
                    <a:bodyPr/>
                    <a:lstStyle/>
                    <a:p>
                      <a:pPr algn="l" fontAlgn="b"/>
                      <a:endParaRPr lang="es-EC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AUTOFINANCIADAS</a:t>
                      </a:r>
                      <a:endParaRPr lang="es-EC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89.005</a:t>
                      </a:r>
                      <a:endParaRPr lang="es-EC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11.748</a:t>
                      </a:r>
                      <a:endParaRPr lang="es-EC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1.175*</a:t>
                      </a:r>
                      <a:endParaRPr lang="es-EC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2486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C" sz="22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INSTITUTOS SUPERIORES </a:t>
                      </a:r>
                      <a:endParaRPr lang="es-EC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PÚBLICAS</a:t>
                      </a:r>
                      <a:endParaRPr lang="es-EC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C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9.085</a:t>
                      </a:r>
                      <a:endParaRPr lang="es-EC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9.085    </a:t>
                      </a:r>
                      <a:endParaRPr lang="es-EC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24863">
                <a:tc vMerge="1">
                  <a:txBody>
                    <a:bodyPr/>
                    <a:lstStyle/>
                    <a:p>
                      <a:pPr algn="l" fontAlgn="b"/>
                      <a:endParaRPr lang="es-EC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AUTOFINANCIADAS</a:t>
                      </a:r>
                      <a:endParaRPr lang="es-EC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C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12.651</a:t>
                      </a:r>
                      <a:endParaRPr lang="es-EC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1.265*</a:t>
                      </a:r>
                      <a:endParaRPr lang="es-EC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13462">
                <a:tc gridSpan="3">
                  <a:txBody>
                    <a:bodyPr/>
                    <a:lstStyle/>
                    <a:p>
                      <a:pPr algn="ctr"/>
                      <a:r>
                        <a:rPr lang="es-ES" sz="2200" b="1" dirty="0" smtClean="0"/>
                        <a:t>TOTAL</a:t>
                      </a:r>
                      <a:endParaRPr lang="es-ES" sz="2200" b="1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22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22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161.712</a:t>
                      </a:r>
                      <a:endParaRPr lang="es-EC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111.422</a:t>
                      </a:r>
                      <a:endParaRPr lang="es-EC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13462">
                <a:tc>
                  <a:txBody>
                    <a:bodyPr/>
                    <a:lstStyle/>
                    <a:p>
                      <a:endParaRPr lang="es-ES" sz="2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42995">
                <a:tc gridSpan="3"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BACHILLERES</a:t>
                      </a:r>
                      <a:endParaRPr lang="es-ES" sz="2400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2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2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2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170.989</a:t>
                      </a: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EC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13462">
                <a:tc>
                  <a:txBody>
                    <a:bodyPr/>
                    <a:lstStyle/>
                    <a:p>
                      <a:endParaRPr lang="es-ES" sz="2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2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2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2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2200" dirty="0"/>
                    </a:p>
                  </a:txBody>
                  <a:tcPr>
                    <a:noFill/>
                  </a:tcPr>
                </a:tc>
              </a:tr>
              <a:tr h="53660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C" sz="2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TASA DE INCLUSIÓN</a:t>
                      </a:r>
                      <a:endParaRPr lang="es-EC" sz="2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C" sz="2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C" sz="2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23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95%</a:t>
                      </a:r>
                    </a:p>
                  </a:txBody>
                  <a:tcPr marL="0" marR="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3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65%</a:t>
                      </a:r>
                    </a:p>
                  </a:txBody>
                  <a:tcPr marL="0" marR="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4 Botón de acción: Personalizar">
            <a:hlinkClick r:id="" action="ppaction://noaction" highlightClick="1"/>
          </p:cNvPr>
          <p:cNvSpPr/>
          <p:nvPr/>
        </p:nvSpPr>
        <p:spPr>
          <a:xfrm>
            <a:off x="1928794" y="116632"/>
            <a:ext cx="7215206" cy="768272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 lang="es-ES" sz="2000" b="1" i="0" u="none" strike="noStrike" kern="1200" baseline="0" dirty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EC" sz="2800" b="1" dirty="0" smtClean="0">
                <a:solidFill>
                  <a:schemeClr val="bg1"/>
                </a:solidFill>
                <a:latin typeface="Calibri" pitchFamily="34" charset="0"/>
              </a:rPr>
              <a:t>DIAGNÓSTICO ECUADOR</a:t>
            </a:r>
            <a:endParaRPr lang="es-EC" sz="2800" dirty="0" smtClean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95536" y="5715585"/>
            <a:ext cx="4752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FUENTE: SNIESE 2009 – 2010 / AMIE 2009 – 2010</a:t>
            </a:r>
          </a:p>
          <a:p>
            <a:r>
              <a:rPr lang="es-EC" sz="2400" baseline="-25000" dirty="0" smtClean="0"/>
              <a:t>* 10% </a:t>
            </a:r>
            <a:r>
              <a:rPr lang="es-EC" sz="2400" dirty="0" smtClean="0"/>
              <a:t> </a:t>
            </a:r>
            <a:r>
              <a:rPr lang="es-EC" sz="2400" baseline="-25000" dirty="0"/>
              <a:t>de </a:t>
            </a:r>
            <a:r>
              <a:rPr lang="es-EC" sz="2400" baseline="-25000" dirty="0" smtClean="0"/>
              <a:t>Becas </a:t>
            </a:r>
            <a:endParaRPr lang="es-EC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343626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otón de acción: Personalizar">
            <a:hlinkClick r:id="" action="ppaction://noaction" highlightClick="1"/>
          </p:cNvPr>
          <p:cNvSpPr/>
          <p:nvPr/>
        </p:nvSpPr>
        <p:spPr>
          <a:xfrm>
            <a:off x="1331640" y="0"/>
            <a:ext cx="7812360" cy="73732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 lang="es-ES" sz="2000" b="1" i="0" u="none" strike="noStrike" kern="1200" baseline="0" dirty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EC" sz="2800" b="1" dirty="0" smtClean="0">
                <a:solidFill>
                  <a:schemeClr val="bg1"/>
                </a:solidFill>
                <a:latin typeface="Calibri" pitchFamily="34" charset="0"/>
              </a:rPr>
              <a:t>BACHILLERES  EN EL ECUADOR  Y </a:t>
            </a:r>
          </a:p>
          <a:p>
            <a:pPr algn="r">
              <a:defRPr lang="es-ES" sz="2000" b="1" i="0" u="none" strike="noStrike" kern="1200" baseline="0" dirty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EC" sz="2800" b="1" dirty="0" smtClean="0">
                <a:solidFill>
                  <a:schemeClr val="bg1"/>
                </a:solidFill>
                <a:latin typeface="Calibri" pitchFamily="34" charset="0"/>
              </a:rPr>
              <a:t>TASA DE MATRÍCULA EN LAS IES</a:t>
            </a:r>
            <a:endParaRPr lang="es-EC" sz="28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630151"/>
              </p:ext>
            </p:extLst>
          </p:nvPr>
        </p:nvGraphicFramePr>
        <p:xfrm>
          <a:off x="323528" y="764704"/>
          <a:ext cx="8496945" cy="56878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6654"/>
                <a:gridCol w="1386654"/>
                <a:gridCol w="1386654"/>
                <a:gridCol w="1386654"/>
                <a:gridCol w="1386654"/>
                <a:gridCol w="1563675"/>
              </a:tblGrid>
              <a:tr h="607571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u="none" strike="noStrike" dirty="0">
                          <a:effectLst/>
                        </a:rPr>
                        <a:t>Provincia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 dirty="0">
                          <a:effectLst/>
                        </a:rPr>
                        <a:t>Costa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Sierra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 dirty="0">
                          <a:effectLst/>
                        </a:rPr>
                        <a:t>Total </a:t>
                      </a:r>
                      <a:r>
                        <a:rPr lang="es-ES" sz="1200" u="none" strike="noStrike" dirty="0" smtClean="0">
                          <a:effectLst/>
                        </a:rPr>
                        <a:t> Bachilleres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 dirty="0">
                          <a:effectLst/>
                        </a:rPr>
                        <a:t>Tasa Neta de </a:t>
                      </a:r>
                      <a:r>
                        <a:rPr lang="es-ES" sz="1200" u="none" strike="noStrike" dirty="0" smtClean="0">
                          <a:effectLst/>
                        </a:rPr>
                        <a:t>Matrícula en Univ.</a:t>
                      </a:r>
                      <a:r>
                        <a:rPr lang="es-ES" sz="1200" u="none" strike="noStrike" baseline="0" dirty="0" smtClean="0">
                          <a:effectLst/>
                        </a:rPr>
                        <a:t> Esc. </a:t>
                      </a:r>
                      <a:r>
                        <a:rPr lang="es-ES" sz="1200" u="none" strike="noStrike" baseline="0" dirty="0" err="1" smtClean="0">
                          <a:effectLst/>
                        </a:rPr>
                        <a:t>Polt</a:t>
                      </a:r>
                      <a:r>
                        <a:rPr lang="es-ES" sz="1200" u="none" strike="noStrike" baseline="0" dirty="0" smtClean="0">
                          <a:effectLst/>
                        </a:rPr>
                        <a:t>.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 dirty="0">
                          <a:effectLst/>
                        </a:rPr>
                        <a:t>Tasa Neta de </a:t>
                      </a:r>
                      <a:r>
                        <a:rPr lang="es-ES" sz="1200" u="none" strike="noStrike" dirty="0" smtClean="0">
                          <a:effectLst/>
                        </a:rPr>
                        <a:t>Matrícula en  Inst.</a:t>
                      </a:r>
                      <a:r>
                        <a:rPr lang="es-ES" sz="1200" u="none" strike="noStrike" baseline="0" dirty="0" smtClean="0">
                          <a:effectLst/>
                        </a:rPr>
                        <a:t> y </a:t>
                      </a:r>
                      <a:r>
                        <a:rPr lang="es-ES" sz="1200" u="none" strike="noStrike" baseline="0" dirty="0" err="1" smtClean="0">
                          <a:effectLst/>
                        </a:rPr>
                        <a:t>Consv</a:t>
                      </a:r>
                      <a:r>
                        <a:rPr lang="es-ES" sz="1200" u="none" strike="noStrike" baseline="0" dirty="0" smtClean="0">
                          <a:effectLst/>
                        </a:rPr>
                        <a:t>. </a:t>
                      </a:r>
                      <a:r>
                        <a:rPr lang="es-ES" sz="1200" u="none" strike="noStrike" baseline="0" dirty="0" err="1" smtClean="0">
                          <a:effectLst/>
                        </a:rPr>
                        <a:t>Sup</a:t>
                      </a:r>
                      <a:r>
                        <a:rPr lang="es-ES" sz="1200" u="none" strike="noStrike" baseline="0" smtClean="0">
                          <a:effectLst/>
                        </a:rPr>
                        <a:t>.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ctr"/>
                </a:tc>
              </a:tr>
              <a:tr h="18180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u="none" strike="noStrike">
                          <a:effectLst/>
                        </a:rPr>
                        <a:t>Azuay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</a:rPr>
                        <a:t>403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</a:rPr>
                        <a:t>8693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</a:rPr>
                        <a:t>9096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</a:rPr>
                        <a:t>39,10%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</a:rPr>
                        <a:t>5,69%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</a:tr>
              <a:tr h="18180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u="none" strike="noStrike">
                          <a:effectLst/>
                        </a:rPr>
                        <a:t>Bolívar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</a:rPr>
                        <a:t>773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</a:rPr>
                        <a:t>1707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</a:rPr>
                        <a:t>2480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</a:rPr>
                        <a:t>23,80%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</a:rPr>
                        <a:t>9,56%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</a:tr>
              <a:tr h="18180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u="none" strike="noStrike">
                          <a:effectLst/>
                        </a:rPr>
                        <a:t>Cañar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</a:rPr>
                        <a:t>722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</a:rPr>
                        <a:t>1474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</a:rPr>
                        <a:t>2196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</a:rPr>
                        <a:t>24,80%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</a:rPr>
                        <a:t>15,76%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</a:tr>
              <a:tr h="18180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u="none" strike="noStrike">
                          <a:effectLst/>
                        </a:rPr>
                        <a:t>Carchi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</a:rPr>
                        <a:t>2104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</a:rPr>
                        <a:t>2104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</a:rPr>
                        <a:t>23,70%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</a:rPr>
                        <a:t>14,83%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</a:tr>
              <a:tr h="20803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u="none" strike="noStrike">
                          <a:effectLst/>
                        </a:rPr>
                        <a:t>Chimborazo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</a:rPr>
                        <a:t>159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</a:rPr>
                        <a:t>5527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</a:rPr>
                        <a:t>5686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</a:rPr>
                        <a:t>33,10%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</a:rPr>
                        <a:t>29,65%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</a:tr>
              <a:tr h="18180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u="none" strike="noStrike">
                          <a:effectLst/>
                        </a:rPr>
                        <a:t>Cotopaxi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</a:rPr>
                        <a:t>697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</a:rPr>
                        <a:t>4284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</a:rPr>
                        <a:t>4981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</a:rPr>
                        <a:t>23,80%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</a:rPr>
                        <a:t>18,15%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</a:tr>
              <a:tr h="18180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u="none" strike="noStrike">
                          <a:effectLst/>
                        </a:rPr>
                        <a:t>El Oro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</a:rPr>
                        <a:t>7772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</a:rPr>
                        <a:t>7772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</a:rPr>
                        <a:t>25,90%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</a:rPr>
                        <a:t>10,89%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</a:tr>
              <a:tr h="20803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u="none" strike="noStrike">
                          <a:effectLst/>
                        </a:rPr>
                        <a:t>Esmeraldas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</a:rPr>
                        <a:t>5852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</a:rPr>
                        <a:t>5852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</a:rPr>
                        <a:t>18,50%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</a:rPr>
                        <a:t>7,47%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</a:tr>
              <a:tr h="20483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u="none" strike="noStrike">
                          <a:effectLst/>
                        </a:rPr>
                        <a:t>Galápagos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</a:rPr>
                        <a:t>346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</a:rPr>
                        <a:t>346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</a:rPr>
                        <a:t>0,00%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</a:tr>
              <a:tr h="18180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u="none" strike="noStrike">
                          <a:effectLst/>
                        </a:rPr>
                        <a:t>Guayas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</a:rPr>
                        <a:t>40883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</a:rPr>
                        <a:t>23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</a:rPr>
                        <a:t>40906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</a:rPr>
                        <a:t>23,80%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</a:rPr>
                        <a:t>14,55%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</a:tr>
              <a:tr h="18180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u="none" strike="noStrike">
                          <a:effectLst/>
                        </a:rPr>
                        <a:t>Imbabura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</a:rPr>
                        <a:t>128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</a:rPr>
                        <a:t>4833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</a:rPr>
                        <a:t>4961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</a:rPr>
                        <a:t>26,00%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</a:rPr>
                        <a:t>31,97%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</a:tr>
              <a:tr h="18180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u="none" strike="noStrike">
                          <a:effectLst/>
                        </a:rPr>
                        <a:t>Loja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</a:rPr>
                        <a:t>2409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</a:rPr>
                        <a:t>3684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</a:rPr>
                        <a:t>6093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</a:rPr>
                        <a:t>31,20%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</a:rPr>
                        <a:t>11,72%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</a:tr>
              <a:tr h="18180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u="none" strike="noStrike">
                          <a:effectLst/>
                        </a:rPr>
                        <a:t>Los Ríos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</a:rPr>
                        <a:t>9147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</a:rPr>
                        <a:t>9147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</a:rPr>
                        <a:t>20,30%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</a:rPr>
                        <a:t>3,21%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</a:tr>
              <a:tr h="18180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u="none" strike="noStrike">
                          <a:effectLst/>
                        </a:rPr>
                        <a:t>Manabí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</a:rPr>
                        <a:t>14724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</a:rPr>
                        <a:t>14724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</a:rPr>
                        <a:t>25,00%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</a:rPr>
                        <a:t>3,75%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</a:tr>
              <a:tr h="20803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u="none" strike="noStrike">
                          <a:effectLst/>
                        </a:rPr>
                        <a:t>Morona Santiago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</a:rPr>
                        <a:t>1487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</a:rPr>
                        <a:t>1487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 rowSpan="6"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</a:rPr>
                        <a:t>14,30%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</a:rPr>
                        <a:t>7,06%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</a:tr>
              <a:tr h="18180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u="none" strike="noStrike">
                          <a:effectLst/>
                        </a:rPr>
                        <a:t>Napo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</a:rPr>
                        <a:t>1718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</a:rPr>
                        <a:t>1718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</a:rPr>
                        <a:t>9,25%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</a:tr>
              <a:tr h="18180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u="none" strike="noStrike">
                          <a:effectLst/>
                        </a:rPr>
                        <a:t>Orellana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</a:rPr>
                        <a:t>1470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</a:rPr>
                        <a:t>1470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</a:rPr>
                        <a:t>10,27%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</a:tr>
              <a:tr h="18180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u="none" strike="noStrike">
                          <a:effectLst/>
                        </a:rPr>
                        <a:t>Pastaza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</a:tr>
              <a:tr h="20483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u="none" strike="noStrike">
                          <a:effectLst/>
                        </a:rPr>
                        <a:t>Sucumbíos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</a:rPr>
                        <a:t>1290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</a:rPr>
                        <a:t>1290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</a:rPr>
                        <a:t>3,41%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</a:tr>
              <a:tr h="20803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u="none" strike="noStrike" dirty="0">
                          <a:effectLst/>
                        </a:rPr>
                        <a:t>Zamora Chinchipe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</a:rPr>
                        <a:t>1278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</a:rPr>
                        <a:t>1278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</a:rPr>
                        <a:t>15,34%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</a:tr>
              <a:tr h="18180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u="none" strike="noStrike">
                          <a:effectLst/>
                        </a:rPr>
                        <a:t>Pichincha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</a:rPr>
                        <a:t>796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</a:rPr>
                        <a:t>30466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</a:rPr>
                        <a:t>31262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</a:rPr>
                        <a:t>42,30%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</a:rPr>
                        <a:t>17,68%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</a:tr>
              <a:tr h="20803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u="none" strike="noStrike">
                          <a:effectLst/>
                        </a:rPr>
                        <a:t>Santa Elena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</a:rPr>
                        <a:t>3376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</a:rPr>
                        <a:t>3376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</a:rPr>
                        <a:t>20,30%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</a:rPr>
                        <a:t>0,00%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</a:tr>
              <a:tr h="4160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u="none" strike="noStrike">
                          <a:effectLst/>
                        </a:rPr>
                        <a:t>Santo Domingo de los Tsachilas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</a:rPr>
                        <a:t>4515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</a:rPr>
                        <a:t>4515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</a:rPr>
                        <a:t>15,70%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</a:rPr>
                        <a:t>3,72%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</a:tr>
              <a:tr h="20803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u="none" strike="noStrike">
                          <a:effectLst/>
                        </a:rPr>
                        <a:t>Tungurahua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</a:rPr>
                        <a:t>6360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</a:rPr>
                        <a:t>6360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</a:rPr>
                        <a:t>32,40%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</a:rPr>
                        <a:t>14,01%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</a:tr>
              <a:tr h="20803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u="none" strike="noStrike" dirty="0">
                          <a:effectLst/>
                        </a:rPr>
                        <a:t>Total general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</a:rPr>
                        <a:t>92702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</a:rPr>
                        <a:t>78287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</a:rPr>
                        <a:t>170989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74" marR="3674" marT="3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74" marR="3674" marT="367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805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otón de acción: Personalizar">
            <a:hlinkClick r:id="" action="ppaction://noaction" highlightClick="1"/>
          </p:cNvPr>
          <p:cNvSpPr/>
          <p:nvPr/>
        </p:nvSpPr>
        <p:spPr>
          <a:xfrm>
            <a:off x="1979712" y="4509120"/>
            <a:ext cx="7092280" cy="1690029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 smtClean="0"/>
              <a:t>III. SISTEMA NACIONAL DE NIVELACIÓN </a:t>
            </a:r>
            <a:r>
              <a:rPr lang="es-ES" sz="3600" dirty="0"/>
              <a:t>Y </a:t>
            </a:r>
            <a:r>
              <a:rPr lang="es-ES" sz="3600" dirty="0" smtClean="0"/>
              <a:t>ADMISIÓN PARA EL ECUADOR</a:t>
            </a:r>
            <a:endParaRPr lang="es-MX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21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1056533"/>
              </p:ext>
            </p:extLst>
          </p:nvPr>
        </p:nvGraphicFramePr>
        <p:xfrm>
          <a:off x="323528" y="565518"/>
          <a:ext cx="8640960" cy="5887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Botón de acción: Personalizar">
            <a:hlinkClick r:id="" action="ppaction://noaction" highlightClick="1"/>
          </p:cNvPr>
          <p:cNvSpPr/>
          <p:nvPr/>
        </p:nvSpPr>
        <p:spPr>
          <a:xfrm>
            <a:off x="1928794" y="16839"/>
            <a:ext cx="7215206" cy="54868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algn="r">
              <a:defRPr lang="es-ES" sz="2000" b="1" i="0" u="none" strike="noStrike" kern="1200" baseline="0" dirty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EC" sz="2800" b="1" dirty="0" smtClean="0">
                <a:solidFill>
                  <a:schemeClr val="bg1"/>
                </a:solidFill>
                <a:latin typeface="Calibri" pitchFamily="34" charset="0"/>
              </a:rPr>
              <a:t>MARCO NORMATIVO</a:t>
            </a:r>
            <a:endParaRPr lang="es-EC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06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992204764"/>
              </p:ext>
            </p:extLst>
          </p:nvPr>
        </p:nvGraphicFramePr>
        <p:xfrm>
          <a:off x="467544" y="764704"/>
          <a:ext cx="828092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Botón de acción: Personalizar">
            <a:hlinkClick r:id="" action="ppaction://noaction" highlightClick="1"/>
          </p:cNvPr>
          <p:cNvSpPr/>
          <p:nvPr/>
        </p:nvSpPr>
        <p:spPr>
          <a:xfrm>
            <a:off x="1928794" y="0"/>
            <a:ext cx="7215206" cy="768272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algn="r">
              <a:defRPr lang="es-ES" sz="2000" b="1" i="0" u="none" strike="noStrike" kern="1200" baseline="0" dirty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EC" sz="2800" b="1" dirty="0" smtClean="0">
                <a:solidFill>
                  <a:schemeClr val="bg1"/>
                </a:solidFill>
                <a:latin typeface="Calibri" pitchFamily="34" charset="0"/>
              </a:rPr>
              <a:t>CARACTERÍSTICAS DEL SNNA </a:t>
            </a:r>
            <a:endParaRPr lang="es-EC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7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Flecha derecha"/>
          <p:cNvSpPr/>
          <p:nvPr/>
        </p:nvSpPr>
        <p:spPr>
          <a:xfrm>
            <a:off x="251520" y="5229200"/>
            <a:ext cx="2088232" cy="16288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I</a:t>
            </a:r>
          </a:p>
          <a:p>
            <a:pPr algn="ctr"/>
            <a:endParaRPr lang="es-ES" sz="1600" dirty="0" smtClean="0"/>
          </a:p>
          <a:p>
            <a:pPr algn="ctr"/>
            <a:r>
              <a:rPr lang="es-ES" sz="1600" dirty="0" smtClean="0">
                <a:solidFill>
                  <a:schemeClr val="tx1"/>
                </a:solidFill>
              </a:rPr>
              <a:t>Implementación </a:t>
            </a:r>
          </a:p>
          <a:p>
            <a:pPr algn="ctr"/>
            <a:r>
              <a:rPr lang="es-ES" sz="1600" dirty="0" smtClean="0">
                <a:solidFill>
                  <a:schemeClr val="tx1"/>
                </a:solidFill>
              </a:rPr>
              <a:t>a partir  de  enero 2012</a:t>
            </a:r>
          </a:p>
          <a:p>
            <a:pPr algn="ctr"/>
            <a:endParaRPr lang="es-ES" sz="2400" dirty="0"/>
          </a:p>
        </p:txBody>
      </p:sp>
      <p:sp>
        <p:nvSpPr>
          <p:cNvPr id="10" name="9 Botón de acción: Personalizar">
            <a:hlinkClick r:id="" action="ppaction://noaction" highlightClick="1"/>
          </p:cNvPr>
          <p:cNvSpPr/>
          <p:nvPr/>
        </p:nvSpPr>
        <p:spPr>
          <a:xfrm>
            <a:off x="1619672" y="214290"/>
            <a:ext cx="7524328" cy="768272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algn="r">
              <a:defRPr lang="es-ES" sz="2000" b="1" i="0" u="none" strike="noStrike" kern="1200" baseline="0" dirty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EC" sz="2400" b="1" dirty="0" smtClean="0">
                <a:solidFill>
                  <a:schemeClr val="bg1"/>
                </a:solidFill>
                <a:latin typeface="Calibri" pitchFamily="34" charset="0"/>
              </a:rPr>
              <a:t>CARACTERÍSTICAS DEL EXAMEN</a:t>
            </a:r>
            <a:endParaRPr lang="es-EC" sz="2400" dirty="0" smtClean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0" y="1052736"/>
            <a:ext cx="2714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800" b="1" dirty="0"/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2510518627"/>
              </p:ext>
            </p:extLst>
          </p:nvPr>
        </p:nvGraphicFramePr>
        <p:xfrm>
          <a:off x="467544" y="1052737"/>
          <a:ext cx="8568952" cy="507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64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987824" y="332656"/>
            <a:ext cx="5976664" cy="514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PROPUESTA DE COLOMBIA</a:t>
            </a:r>
            <a:endParaRPr kumimoji="0" lang="es-EC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860979826"/>
              </p:ext>
            </p:extLst>
          </p:nvPr>
        </p:nvGraphicFramePr>
        <p:xfrm>
          <a:off x="251520" y="1428736"/>
          <a:ext cx="4680520" cy="4808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191837"/>
              </p:ext>
            </p:extLst>
          </p:nvPr>
        </p:nvGraphicFramePr>
        <p:xfrm>
          <a:off x="5220072" y="1196752"/>
          <a:ext cx="374441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5508104" y="134076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PROCESO DE VALIDACIÓN PROPUESTO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285720" y="2143116"/>
            <a:ext cx="4536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Evaluar las competencias </a:t>
            </a:r>
            <a:r>
              <a:rPr lang="es-ES" sz="2400" smtClean="0"/>
              <a:t>generales que se </a:t>
            </a:r>
            <a:r>
              <a:rPr lang="es-ES" sz="2400" dirty="0" smtClean="0"/>
              <a:t>utilizan como herramientas  del pensamiento y que permiten a la </a:t>
            </a:r>
            <a:r>
              <a:rPr lang="es-ES" sz="2400" smtClean="0"/>
              <a:t>persona proponer </a:t>
            </a:r>
            <a:r>
              <a:rPr lang="es-ES" sz="2400" dirty="0" smtClean="0"/>
              <a:t>soluciones a algún problema.</a:t>
            </a:r>
            <a:endParaRPr lang="es-ES" sz="2400" dirty="0"/>
          </a:p>
        </p:txBody>
      </p:sp>
      <p:sp>
        <p:nvSpPr>
          <p:cNvPr id="9" name="8 Botón de acción: Personalizar">
            <a:hlinkClick r:id="" action="ppaction://noaction" highlightClick="1"/>
          </p:cNvPr>
          <p:cNvSpPr/>
          <p:nvPr/>
        </p:nvSpPr>
        <p:spPr>
          <a:xfrm>
            <a:off x="1928794" y="0"/>
            <a:ext cx="7215206" cy="768272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 lang="es-ES" sz="2000" b="1" i="0" u="none" strike="noStrike" kern="1200" baseline="0" dirty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EC" sz="2400" b="1" dirty="0" smtClean="0">
                <a:solidFill>
                  <a:schemeClr val="bg1"/>
                </a:solidFill>
                <a:latin typeface="Calibri" pitchFamily="34" charset="0"/>
              </a:rPr>
              <a:t>CARACTERÍSTICAS DEL EXAMEN Y</a:t>
            </a:r>
          </a:p>
          <a:p>
            <a:pPr algn="r">
              <a:defRPr lang="es-ES" sz="2000" b="1" i="0" u="none" strike="noStrike" kern="1200" baseline="0" dirty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EC" sz="2400" b="1" dirty="0" smtClean="0">
                <a:solidFill>
                  <a:schemeClr val="bg1"/>
                </a:solidFill>
                <a:latin typeface="Calibri" pitchFamily="34" charset="0"/>
              </a:rPr>
              <a:t> PROCESO  DE CONSTRUCCIÓN</a:t>
            </a:r>
            <a:endParaRPr lang="es-EC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95545698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Botón de acción: Personalizar">
            <a:hlinkClick r:id="" action="ppaction://noaction" highlightClick="1"/>
          </p:cNvPr>
          <p:cNvSpPr/>
          <p:nvPr/>
        </p:nvSpPr>
        <p:spPr>
          <a:xfrm>
            <a:off x="1928794" y="214290"/>
            <a:ext cx="7215206" cy="768272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 lang="es-ES" sz="2000" b="1" i="0" u="none" strike="noStrike" kern="1200" baseline="0" dirty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ES" sz="2400" b="1" dirty="0" smtClean="0">
                <a:solidFill>
                  <a:schemeClr val="bg1"/>
                </a:solidFill>
                <a:latin typeface="Calibri" pitchFamily="34" charset="0"/>
              </a:rPr>
              <a:t>ESTRUCTURA DEL EXAMEN</a:t>
            </a:r>
            <a:endParaRPr lang="es-EC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S" dirty="0" smtClean="0">
                <a:solidFill>
                  <a:schemeClr val="bg1"/>
                </a:solidFill>
              </a:rPr>
              <a:t>LENGUAJE</a:t>
            </a:r>
            <a:endParaRPr lang="es-EC" dirty="0">
              <a:solidFill>
                <a:schemeClr val="bg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976689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Botón de acción: Personalizar">
            <a:hlinkClick r:id="" action="ppaction://noaction" highlightClick="1"/>
          </p:cNvPr>
          <p:cNvSpPr/>
          <p:nvPr/>
        </p:nvSpPr>
        <p:spPr>
          <a:xfrm>
            <a:off x="1928794" y="214290"/>
            <a:ext cx="7215206" cy="768272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 lang="es-ES" sz="2000" b="1" i="0" u="none" strike="noStrike" kern="1200" baseline="0" dirty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ES" sz="2400" b="1" dirty="0" smtClean="0">
                <a:solidFill>
                  <a:schemeClr val="bg1"/>
                </a:solidFill>
                <a:latin typeface="Calibri" pitchFamily="34" charset="0"/>
              </a:rPr>
              <a:t>ESTRUCTURA DEL EXAMEN DE LENGUAJE</a:t>
            </a:r>
            <a:endParaRPr lang="es-EC" sz="2400" dirty="0" smtClean="0">
              <a:solidFill>
                <a:schemeClr val="bg1"/>
              </a:solidFill>
            </a:endParaRPr>
          </a:p>
        </p:txBody>
      </p:sp>
      <p:sp>
        <p:nvSpPr>
          <p:cNvPr id="6" name="5 Flecha izquierda">
            <a:hlinkClick r:id="rId7" action="ppaction://hlinksldjump"/>
          </p:cNvPr>
          <p:cNvSpPr/>
          <p:nvPr/>
        </p:nvSpPr>
        <p:spPr>
          <a:xfrm>
            <a:off x="467544" y="6309320"/>
            <a:ext cx="504056" cy="242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278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9392"/>
            <a:ext cx="8344546" cy="5321936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s-EC" sz="2400" dirty="0" smtClean="0"/>
              <a:t>Antecedente: Política Pública</a:t>
            </a:r>
          </a:p>
          <a:p>
            <a:pPr marL="514350" indent="-514350">
              <a:spcBef>
                <a:spcPts val="1800"/>
              </a:spcBef>
              <a:buFont typeface="+mj-lt"/>
              <a:buAutoNum type="romanUcPeriod"/>
            </a:pPr>
            <a:r>
              <a:rPr lang="es-EC" sz="2400" dirty="0" smtClean="0"/>
              <a:t>Introducción</a:t>
            </a:r>
          </a:p>
          <a:p>
            <a:pPr marL="914400" lvl="1" indent="-382588">
              <a:spcBef>
                <a:spcPts val="1800"/>
              </a:spcBef>
              <a:buFont typeface="Wingdings" pitchFamily="2" charset="2"/>
              <a:buChar char="§"/>
            </a:pPr>
            <a:r>
              <a:rPr lang="es-EC" sz="2400" dirty="0" smtClean="0"/>
              <a:t>Masificación de la Educación Superior</a:t>
            </a:r>
          </a:p>
          <a:p>
            <a:pPr marL="514350" indent="-514350">
              <a:spcBef>
                <a:spcPts val="1800"/>
              </a:spcBef>
              <a:buFont typeface="+mj-lt"/>
              <a:buAutoNum type="romanUcPeriod"/>
            </a:pPr>
            <a:r>
              <a:rPr lang="es-EC" sz="2400" dirty="0" smtClean="0"/>
              <a:t>Diagnóstico Ecuador</a:t>
            </a:r>
          </a:p>
          <a:p>
            <a:pPr marL="514350" indent="-514350">
              <a:spcBef>
                <a:spcPts val="1800"/>
              </a:spcBef>
              <a:buFont typeface="+mj-lt"/>
              <a:buAutoNum type="romanUcPeriod"/>
            </a:pPr>
            <a:r>
              <a:rPr lang="es-EC" sz="2400" dirty="0" smtClean="0"/>
              <a:t>Sistema Nacional de Nivelación y Admisión para el Ecuador (SNNA)</a:t>
            </a:r>
          </a:p>
          <a:p>
            <a:pPr marL="914400" lvl="1" indent="-382588">
              <a:spcBef>
                <a:spcPts val="1800"/>
              </a:spcBef>
              <a:buFont typeface="Wingdings" pitchFamily="2" charset="2"/>
              <a:buChar char="§"/>
            </a:pPr>
            <a:r>
              <a:rPr lang="es-EC" sz="2400" dirty="0" smtClean="0"/>
              <a:t>Marco Normativo</a:t>
            </a:r>
          </a:p>
          <a:p>
            <a:pPr marL="914400" lvl="1" indent="-382588">
              <a:spcBef>
                <a:spcPts val="1800"/>
              </a:spcBef>
              <a:buFont typeface="Wingdings" pitchFamily="2" charset="2"/>
              <a:buChar char="§"/>
            </a:pPr>
            <a:r>
              <a:rPr lang="es-EC" sz="2400" dirty="0" smtClean="0"/>
              <a:t>Características del SNNA </a:t>
            </a:r>
          </a:p>
          <a:p>
            <a:pPr marL="914400" lvl="1" indent="-382588">
              <a:spcBef>
                <a:spcPts val="1800"/>
              </a:spcBef>
              <a:buFont typeface="Wingdings" pitchFamily="2" charset="2"/>
              <a:buChar char="§"/>
            </a:pPr>
            <a:r>
              <a:rPr lang="es-EC" sz="2400" dirty="0" smtClean="0"/>
              <a:t>Proceso de construcción del Examen y estructura</a:t>
            </a:r>
          </a:p>
          <a:p>
            <a:pPr marL="914400" lvl="1" indent="-382588">
              <a:spcBef>
                <a:spcPts val="1800"/>
              </a:spcBef>
              <a:buFont typeface="Wingdings" pitchFamily="2" charset="2"/>
              <a:buChar char="§"/>
            </a:pPr>
            <a:r>
              <a:rPr lang="es-EC" sz="2400" dirty="0" smtClean="0"/>
              <a:t>Postulación con el SNNA</a:t>
            </a:r>
          </a:p>
          <a:p>
            <a:pPr marL="914400" lvl="1" indent="-382588">
              <a:spcBef>
                <a:spcPts val="1800"/>
              </a:spcBef>
              <a:buFont typeface="Wingdings" pitchFamily="2" charset="2"/>
              <a:buChar char="§"/>
            </a:pPr>
            <a:r>
              <a:rPr lang="es-EC" sz="2400" dirty="0" smtClean="0"/>
              <a:t>Aplicaciones SNNA</a:t>
            </a:r>
          </a:p>
          <a:p>
            <a:pPr marL="914400" lvl="1" indent="-382588">
              <a:spcBef>
                <a:spcPts val="1800"/>
              </a:spcBef>
              <a:buFont typeface="Wingdings" pitchFamily="2" charset="2"/>
              <a:buChar char="§"/>
            </a:pPr>
            <a:r>
              <a:rPr lang="es-EC" sz="2400" dirty="0" smtClean="0"/>
              <a:t>Calendario de aplicaciones SNNA</a:t>
            </a:r>
            <a:endParaRPr lang="es-EC" sz="2400" dirty="0"/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endParaRPr lang="es-EC" sz="2400" dirty="0" smtClean="0"/>
          </a:p>
        </p:txBody>
      </p:sp>
      <p:sp>
        <p:nvSpPr>
          <p:cNvPr id="4" name="3 Botón de acción: Personalizar">
            <a:hlinkClick r:id="" action="ppaction://noaction" highlightClick="1"/>
          </p:cNvPr>
          <p:cNvSpPr/>
          <p:nvPr/>
        </p:nvSpPr>
        <p:spPr>
          <a:xfrm>
            <a:off x="1915231" y="116632"/>
            <a:ext cx="7215206" cy="768272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lang="es-ES" sz="2000" b="1" i="0" u="none" strike="noStrike" kern="1200" baseline="0" dirty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CONTENIDO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S" dirty="0" smtClean="0">
                <a:solidFill>
                  <a:schemeClr val="bg1"/>
                </a:solidFill>
              </a:rPr>
              <a:t>MATEMÁTICAS</a:t>
            </a:r>
            <a:endParaRPr lang="es-EC" dirty="0">
              <a:solidFill>
                <a:schemeClr val="bg1"/>
              </a:solidFill>
            </a:endParaRPr>
          </a:p>
        </p:txBody>
      </p:sp>
      <p:graphicFrame>
        <p:nvGraphicFramePr>
          <p:cNvPr id="7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892244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Botón de acción: Personalizar">
            <a:hlinkClick r:id="" action="ppaction://noaction" highlightClick="1"/>
          </p:cNvPr>
          <p:cNvSpPr/>
          <p:nvPr/>
        </p:nvSpPr>
        <p:spPr>
          <a:xfrm>
            <a:off x="1928794" y="214290"/>
            <a:ext cx="7215206" cy="768272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 lang="es-ES" sz="2000" b="1" i="0" u="none" strike="noStrike" kern="1200" baseline="0" dirty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EC" sz="2400" b="1" dirty="0" smtClean="0">
                <a:solidFill>
                  <a:schemeClr val="bg1"/>
                </a:solidFill>
                <a:latin typeface="Calibri" pitchFamily="34" charset="0"/>
              </a:rPr>
              <a:t>ESTRUCTURA DEL EXAMEN DE </a:t>
            </a:r>
            <a:r>
              <a:rPr lang="es-ES" sz="2400" b="1" dirty="0" smtClean="0">
                <a:solidFill>
                  <a:schemeClr val="bg1"/>
                </a:solidFill>
                <a:latin typeface="Calibri" pitchFamily="34" charset="0"/>
              </a:rPr>
              <a:t>MATEMÁTICAS</a:t>
            </a:r>
            <a:endParaRPr lang="es-EC" sz="2400" dirty="0" smtClean="0">
              <a:solidFill>
                <a:schemeClr val="bg1"/>
              </a:solidFill>
            </a:endParaRPr>
          </a:p>
        </p:txBody>
      </p:sp>
      <p:sp>
        <p:nvSpPr>
          <p:cNvPr id="5" name="4 Flecha izquierda">
            <a:hlinkClick r:id="rId7" action="ppaction://hlinksldjump"/>
          </p:cNvPr>
          <p:cNvSpPr/>
          <p:nvPr/>
        </p:nvSpPr>
        <p:spPr>
          <a:xfrm>
            <a:off x="467544" y="6309320"/>
            <a:ext cx="504056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2312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3140224" y="485056"/>
            <a:ext cx="5976664" cy="5143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RAZONAMIENTO A</a:t>
            </a:r>
            <a:r>
              <a:rPr lang="es-ES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BSTRACTO</a:t>
            </a:r>
            <a:endParaRPr kumimoji="0" lang="es-EC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2475389"/>
              </p:ext>
            </p:extLst>
          </p:nvPr>
        </p:nvGraphicFramePr>
        <p:xfrm>
          <a:off x="609600" y="1752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Botón de acción: Personalizar">
            <a:hlinkClick r:id="" action="ppaction://noaction" highlightClick="1"/>
          </p:cNvPr>
          <p:cNvSpPr/>
          <p:nvPr/>
        </p:nvSpPr>
        <p:spPr>
          <a:xfrm>
            <a:off x="1475656" y="214290"/>
            <a:ext cx="7668344" cy="768272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 lang="es-ES" sz="2000" b="1" i="0" u="none" strike="noStrike" kern="1200" baseline="0" dirty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EC" sz="2400" b="1" dirty="0" smtClean="0">
                <a:solidFill>
                  <a:schemeClr val="bg1"/>
                </a:solidFill>
                <a:latin typeface="Calibri" pitchFamily="34" charset="0"/>
              </a:rPr>
              <a:t>ESTRUCTURA DEL EXAMEN DE</a:t>
            </a:r>
          </a:p>
          <a:p>
            <a:pPr algn="r">
              <a:defRPr lang="es-ES" sz="2000" b="1" i="0" u="none" strike="noStrike" kern="1200" baseline="0" dirty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EC" sz="2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sz="2400" b="1" dirty="0" smtClean="0">
                <a:solidFill>
                  <a:schemeClr val="bg1"/>
                </a:solidFill>
                <a:latin typeface="Calibri" pitchFamily="34" charset="0"/>
              </a:rPr>
              <a:t>RAZONAMIENTO ABSTRACTO</a:t>
            </a:r>
            <a:endParaRPr lang="es-EC" sz="2400" dirty="0" smtClean="0">
              <a:solidFill>
                <a:schemeClr val="bg1"/>
              </a:solidFill>
            </a:endParaRPr>
          </a:p>
        </p:txBody>
      </p:sp>
      <p:sp>
        <p:nvSpPr>
          <p:cNvPr id="7" name="6 Flecha izquierda">
            <a:hlinkClick r:id="rId7" action="ppaction://hlinksldjump"/>
          </p:cNvPr>
          <p:cNvSpPr/>
          <p:nvPr/>
        </p:nvSpPr>
        <p:spPr>
          <a:xfrm>
            <a:off x="467544" y="6309320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1774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143970244"/>
              </p:ext>
            </p:extLst>
          </p:nvPr>
        </p:nvGraphicFramePr>
        <p:xfrm>
          <a:off x="611560" y="1196752"/>
          <a:ext cx="8064896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Botón de acción: Personalizar">
            <a:hlinkClick r:id="" action="ppaction://noaction" highlightClick="1"/>
          </p:cNvPr>
          <p:cNvSpPr/>
          <p:nvPr/>
        </p:nvSpPr>
        <p:spPr>
          <a:xfrm>
            <a:off x="1928794" y="214290"/>
            <a:ext cx="7215206" cy="768272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algn="r">
              <a:defRPr lang="es-ES" sz="2000" b="1" i="0" u="none" strike="noStrike" kern="1200" baseline="0" dirty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EC" sz="2400" b="1" dirty="0" smtClean="0">
                <a:solidFill>
                  <a:schemeClr val="bg1"/>
                </a:solidFill>
                <a:latin typeface="Calibri" pitchFamily="34" charset="0"/>
              </a:rPr>
              <a:t>APLICACIONES SNNA</a:t>
            </a:r>
            <a:endParaRPr lang="es-EC" sz="24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3867679345"/>
              </p:ext>
            </p:extLst>
          </p:nvPr>
        </p:nvGraphicFramePr>
        <p:xfrm>
          <a:off x="0" y="3429000"/>
          <a:ext cx="9144000" cy="28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11" name="10 Grupo"/>
          <p:cNvGrpSpPr/>
          <p:nvPr/>
        </p:nvGrpSpPr>
        <p:grpSpPr>
          <a:xfrm rot="5400000">
            <a:off x="4279125" y="2511361"/>
            <a:ext cx="710749" cy="831442"/>
            <a:chOff x="3994435" y="808414"/>
            <a:chExt cx="710749" cy="831442"/>
          </a:xfrm>
          <a:solidFill>
            <a:schemeClr val="accent4">
              <a:lumMod val="50000"/>
            </a:schemeClr>
          </a:solidFill>
        </p:grpSpPr>
        <p:sp>
          <p:nvSpPr>
            <p:cNvPr id="12" name="11 Flecha derecha"/>
            <p:cNvSpPr/>
            <p:nvPr/>
          </p:nvSpPr>
          <p:spPr>
            <a:xfrm>
              <a:off x="3994435" y="808414"/>
              <a:ext cx="710749" cy="831442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lecha derecha 4"/>
            <p:cNvSpPr/>
            <p:nvPr/>
          </p:nvSpPr>
          <p:spPr>
            <a:xfrm>
              <a:off x="3994435" y="974702"/>
              <a:ext cx="497524" cy="49886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600" kern="120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705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7901205"/>
              </p:ext>
            </p:extLst>
          </p:nvPr>
        </p:nvGraphicFramePr>
        <p:xfrm>
          <a:off x="457200" y="884904"/>
          <a:ext cx="8435280" cy="564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Botón de acción: Personalizar">
            <a:hlinkClick r:id="" action="ppaction://noaction" highlightClick="1"/>
          </p:cNvPr>
          <p:cNvSpPr/>
          <p:nvPr/>
        </p:nvSpPr>
        <p:spPr>
          <a:xfrm>
            <a:off x="1458640" y="5468"/>
            <a:ext cx="7668344" cy="768272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 lang="es-ES" sz="2000" b="1" i="0" u="none" strike="noStrike" kern="1200" baseline="0" dirty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EC" sz="2400" b="1" dirty="0" smtClean="0">
                <a:solidFill>
                  <a:schemeClr val="bg1"/>
                </a:solidFill>
                <a:latin typeface="Calibri" pitchFamily="34" charset="0"/>
              </a:rPr>
              <a:t>POSTULACIÓN  CON EL SNNA</a:t>
            </a:r>
            <a:endParaRPr lang="es-EC" sz="2400" dirty="0" smtClean="0">
              <a:solidFill>
                <a:schemeClr val="bg1"/>
              </a:solidFill>
            </a:endParaRPr>
          </a:p>
        </p:txBody>
      </p:sp>
      <p:sp>
        <p:nvSpPr>
          <p:cNvPr id="6" name="5 Elipse"/>
          <p:cNvSpPr/>
          <p:nvPr/>
        </p:nvSpPr>
        <p:spPr>
          <a:xfrm>
            <a:off x="5004048" y="1268760"/>
            <a:ext cx="2232248" cy="129614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700" dirty="0" smtClean="0"/>
              <a:t>Conocimientos</a:t>
            </a:r>
          </a:p>
          <a:p>
            <a:pPr algn="ctr"/>
            <a:r>
              <a:rPr lang="es-ES" sz="1700" dirty="0" smtClean="0"/>
              <a:t>(Diagnóstico del bachillerato)</a:t>
            </a:r>
            <a:endParaRPr lang="es-ES" sz="1700" dirty="0"/>
          </a:p>
        </p:txBody>
      </p:sp>
    </p:spTree>
    <p:extLst>
      <p:ext uri="{BB962C8B-B14F-4D97-AF65-F5344CB8AC3E}">
        <p14:creationId xmlns:p14="http://schemas.microsoft.com/office/powerpoint/2010/main" val="426142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214422"/>
            <a:ext cx="3357554" cy="632666"/>
          </a:xfrm>
        </p:spPr>
        <p:txBody>
          <a:bodyPr>
            <a:noAutofit/>
          </a:bodyPr>
          <a:lstStyle/>
          <a:p>
            <a:r>
              <a:rPr lang="es-ES" sz="2800" b="1" dirty="0" smtClean="0">
                <a:latin typeface="+mn-lt"/>
                <a:ea typeface="+mn-ea"/>
                <a:cs typeface="+mn-cs"/>
              </a:rPr>
              <a:t>PRUEBA PILOTO</a:t>
            </a:r>
            <a:endParaRPr lang="es-ES" sz="2800" b="1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3650999"/>
              </p:ext>
            </p:extLst>
          </p:nvPr>
        </p:nvGraphicFramePr>
        <p:xfrm>
          <a:off x="448435" y="3356992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6040"/>
                <a:gridCol w="2643206"/>
                <a:gridCol w="1714512"/>
                <a:gridCol w="1185842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Componentes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Reactivos para calificar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Reactivos piloto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Razonamiento abstracto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36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40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Aptitud verbal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36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40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Razonamiento lógico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36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40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Total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108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120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730812" y="2060848"/>
            <a:ext cx="750099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MX" dirty="0" smtClean="0">
                <a:latin typeface="Arial" charset="0"/>
              </a:rPr>
              <a:t>Integrada por reactivos de opción múltiple de cuatro opciones de una sola respuesta correcta que responde a la siguiente tabla:</a:t>
            </a:r>
          </a:p>
          <a:p>
            <a:pPr algn="just">
              <a:spcBef>
                <a:spcPct val="50000"/>
              </a:spcBef>
            </a:pPr>
            <a:endParaRPr lang="es-MX" dirty="0" smtClean="0">
              <a:latin typeface="Arial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051720" y="5589240"/>
            <a:ext cx="5657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" charset="0"/>
              </a:rPr>
              <a:t>Tiempo estimado de duración 120 minutos</a:t>
            </a:r>
          </a:p>
        </p:txBody>
      </p:sp>
      <p:sp>
        <p:nvSpPr>
          <p:cNvPr id="7" name="6 Botón de acción: Personalizar">
            <a:hlinkClick r:id="" action="ppaction://noaction" highlightClick="1"/>
          </p:cNvPr>
          <p:cNvSpPr/>
          <p:nvPr/>
        </p:nvSpPr>
        <p:spPr>
          <a:xfrm>
            <a:off x="1928794" y="214290"/>
            <a:ext cx="7215206" cy="768272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algn="r">
              <a:buFont typeface="+mj-lt"/>
              <a:buAutoNum type="romanUcPeriod" startAt="3"/>
              <a:defRPr lang="es-ES" sz="2000" b="1" i="0" u="none" strike="noStrike" kern="1200" baseline="0" dirty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EC" sz="2400" b="1" dirty="0" smtClean="0">
                <a:solidFill>
                  <a:schemeClr val="bg1"/>
                </a:solidFill>
                <a:latin typeface="Calibri" pitchFamily="34" charset="0"/>
              </a:rPr>
              <a:t>Sistema de Nivelación y Admisión</a:t>
            </a:r>
            <a:endParaRPr lang="es-EC" sz="2400" dirty="0" smtClean="0">
              <a:solidFill>
                <a:schemeClr val="bg1"/>
              </a:solidFill>
            </a:endParaRPr>
          </a:p>
        </p:txBody>
      </p:sp>
      <p:sp>
        <p:nvSpPr>
          <p:cNvPr id="8" name="7 Botón de acción: Hacia atrás o Anterior">
            <a:hlinkClick r:id="" action="ppaction://hlinkshowjump?jump=previousslide" highlightClick="1"/>
            <a:hlinkHover r:id="" action="ppaction://hlinkshowjump?jump=nextslide"/>
          </p:cNvPr>
          <p:cNvSpPr/>
          <p:nvPr/>
        </p:nvSpPr>
        <p:spPr>
          <a:xfrm>
            <a:off x="395536" y="548680"/>
            <a:ext cx="642910" cy="50004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6509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8262527"/>
              </p:ext>
            </p:extLst>
          </p:nvPr>
        </p:nvGraphicFramePr>
        <p:xfrm>
          <a:off x="159458" y="1279818"/>
          <a:ext cx="8964488" cy="5317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Botón de acción: Personalizar">
            <a:hlinkClick r:id="" action="ppaction://noaction" highlightClick="1"/>
          </p:cNvPr>
          <p:cNvSpPr/>
          <p:nvPr/>
        </p:nvSpPr>
        <p:spPr>
          <a:xfrm>
            <a:off x="1908740" y="92789"/>
            <a:ext cx="7215206" cy="768272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algn="r">
              <a:defRPr lang="es-ES" sz="2000" b="1" i="0" u="none" strike="noStrike" kern="1200" baseline="0" dirty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EC" sz="2400" b="1" dirty="0" smtClean="0">
                <a:solidFill>
                  <a:schemeClr val="bg1"/>
                </a:solidFill>
                <a:latin typeface="Calibri" pitchFamily="34" charset="0"/>
              </a:rPr>
              <a:t>CALENDARIO DE APLICACIONES SNNA </a:t>
            </a:r>
            <a:endParaRPr lang="es-EC" sz="2400" dirty="0" smtClean="0">
              <a:solidFill>
                <a:schemeClr val="bg1"/>
              </a:solidFill>
            </a:endParaRPr>
          </a:p>
        </p:txBody>
      </p:sp>
      <p:grpSp>
        <p:nvGrpSpPr>
          <p:cNvPr id="9" name="8 Grupo"/>
          <p:cNvGrpSpPr/>
          <p:nvPr/>
        </p:nvGrpSpPr>
        <p:grpSpPr>
          <a:xfrm rot="5400000">
            <a:off x="4019433" y="816420"/>
            <a:ext cx="1387328" cy="1606495"/>
            <a:chOff x="2114336" y="532207"/>
            <a:chExt cx="1837074" cy="1086735"/>
          </a:xfrm>
        </p:grpSpPr>
        <p:sp>
          <p:nvSpPr>
            <p:cNvPr id="10" name="9 Cheurón"/>
            <p:cNvSpPr/>
            <p:nvPr/>
          </p:nvSpPr>
          <p:spPr>
            <a:xfrm>
              <a:off x="2114336" y="532207"/>
              <a:ext cx="1837074" cy="1086735"/>
            </a:xfrm>
            <a:prstGeom prst="chevron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Cheurón 4"/>
            <p:cNvSpPr/>
            <p:nvPr/>
          </p:nvSpPr>
          <p:spPr>
            <a:xfrm rot="16200000">
              <a:off x="2666398" y="451423"/>
              <a:ext cx="653224" cy="12482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" tIns="9525" rIns="0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500" kern="1200" dirty="0" smtClean="0"/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500" kern="1200" dirty="0" smtClean="0"/>
                <a:t>EXAMEN</a:t>
              </a:r>
              <a:endParaRPr lang="es-ES" sz="1500" kern="1200" dirty="0"/>
            </a:p>
          </p:txBody>
        </p:sp>
      </p:grpSp>
      <p:sp>
        <p:nvSpPr>
          <p:cNvPr id="12" name="11 Cheurón"/>
          <p:cNvSpPr/>
          <p:nvPr/>
        </p:nvSpPr>
        <p:spPr>
          <a:xfrm rot="5400000">
            <a:off x="2089008" y="910600"/>
            <a:ext cx="1387328" cy="1461905"/>
          </a:xfrm>
          <a:prstGeom prst="chevron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15 Cheurón"/>
          <p:cNvSpPr/>
          <p:nvPr/>
        </p:nvSpPr>
        <p:spPr>
          <a:xfrm rot="5400000">
            <a:off x="5761416" y="875763"/>
            <a:ext cx="1387328" cy="1461905"/>
          </a:xfrm>
          <a:prstGeom prst="chevron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16 Cheurón"/>
          <p:cNvSpPr/>
          <p:nvPr/>
        </p:nvSpPr>
        <p:spPr>
          <a:xfrm rot="5400000">
            <a:off x="7409896" y="844392"/>
            <a:ext cx="1365441" cy="1461905"/>
          </a:xfrm>
          <a:prstGeom prst="chevron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Cheurón 4"/>
          <p:cNvSpPr/>
          <p:nvPr/>
        </p:nvSpPr>
        <p:spPr>
          <a:xfrm>
            <a:off x="2195736" y="1213977"/>
            <a:ext cx="1069759" cy="94269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50" tIns="9525" rIns="0" bIns="952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500" kern="1200" dirty="0" smtClean="0"/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500" kern="1200" dirty="0" smtClean="0"/>
              <a:t>INSCRIPCIÓN</a:t>
            </a:r>
            <a:endParaRPr lang="es-ES" sz="1500" kern="1200" dirty="0"/>
          </a:p>
        </p:txBody>
      </p:sp>
      <p:sp>
        <p:nvSpPr>
          <p:cNvPr id="20" name="Cheurón 4"/>
          <p:cNvSpPr/>
          <p:nvPr/>
        </p:nvSpPr>
        <p:spPr>
          <a:xfrm>
            <a:off x="5865395" y="1279820"/>
            <a:ext cx="1179370" cy="94269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50" tIns="9525" rIns="0" bIns="952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500" kern="1200" dirty="0" smtClean="0"/>
              <a:t>POSTULACIÓN</a:t>
            </a:r>
            <a:endParaRPr lang="es-ES" sz="1500" kern="1200" dirty="0"/>
          </a:p>
        </p:txBody>
      </p:sp>
      <p:sp>
        <p:nvSpPr>
          <p:cNvPr id="21" name="Cheurón 4"/>
          <p:cNvSpPr/>
          <p:nvPr/>
        </p:nvSpPr>
        <p:spPr>
          <a:xfrm>
            <a:off x="7604844" y="1279819"/>
            <a:ext cx="1071611" cy="94269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50" tIns="9525" rIns="0" bIns="952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500" kern="1200" dirty="0" smtClean="0"/>
              <a:t>NIVELACIÓN</a:t>
            </a:r>
            <a:endParaRPr lang="es-ES" sz="1500" kern="1200" dirty="0"/>
          </a:p>
        </p:txBody>
      </p:sp>
    </p:spTree>
    <p:extLst>
      <p:ext uri="{BB962C8B-B14F-4D97-AF65-F5344CB8AC3E}">
        <p14:creationId xmlns:p14="http://schemas.microsoft.com/office/powerpoint/2010/main" val="273921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3114683"/>
          </a:xfrm>
        </p:spPr>
        <p:txBody>
          <a:bodyPr>
            <a:noAutofit/>
          </a:bodyPr>
          <a:lstStyle/>
          <a:p>
            <a:pPr lvl="1"/>
            <a:endParaRPr lang="es-ES" sz="1800" dirty="0"/>
          </a:p>
          <a:p>
            <a:endParaRPr lang="es-EC" sz="1800" dirty="0"/>
          </a:p>
        </p:txBody>
      </p:sp>
      <p:sp>
        <p:nvSpPr>
          <p:cNvPr id="4" name="3 Botón de acción: Personalizar">
            <a:hlinkClick r:id="" action="ppaction://noaction" highlightClick="1"/>
          </p:cNvPr>
          <p:cNvSpPr/>
          <p:nvPr/>
        </p:nvSpPr>
        <p:spPr>
          <a:xfrm>
            <a:off x="1928794" y="261057"/>
            <a:ext cx="7215206" cy="768272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lang="es-ES" sz="2000" b="1" i="0" u="none" strike="noStrike" kern="1200" baseline="0" dirty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EC" sz="2400" b="1" dirty="0" smtClean="0">
                <a:solidFill>
                  <a:schemeClr val="bg1"/>
                </a:solidFill>
                <a:latin typeface="Calibri" pitchFamily="34" charset="0"/>
              </a:rPr>
              <a:t>EQUIPO PARA DEL SNNA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976150533"/>
              </p:ext>
            </p:extLst>
          </p:nvPr>
        </p:nvGraphicFramePr>
        <p:xfrm>
          <a:off x="323528" y="1484784"/>
          <a:ext cx="8136904" cy="5074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220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9512" y="1219155"/>
            <a:ext cx="8834932" cy="7920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700" b="1" kern="1200" dirty="0" smtClean="0">
                <a:solidFill>
                  <a:schemeClr val="tx1"/>
                </a:solidFill>
                <a:latin typeface="+mj-lt"/>
                <a:cs typeface="Aparajita" pitchFamily="34" charset="0"/>
              </a:rPr>
              <a:t>Objetivo 2  PNBV</a:t>
            </a:r>
            <a:br>
              <a:rPr lang="es-EC" sz="1700" b="1" kern="1200" dirty="0" smtClean="0">
                <a:solidFill>
                  <a:schemeClr val="tx1"/>
                </a:solidFill>
                <a:latin typeface="+mj-lt"/>
                <a:cs typeface="Aparajita" pitchFamily="34" charset="0"/>
              </a:rPr>
            </a:br>
            <a:r>
              <a:rPr lang="es-EC" sz="1700" kern="1200" dirty="0" smtClean="0">
                <a:solidFill>
                  <a:schemeClr val="tx1"/>
                </a:solidFill>
                <a:latin typeface="+mj-lt"/>
                <a:cs typeface="Aparajita" pitchFamily="34" charset="0"/>
              </a:rPr>
              <a:t>Mejorar las capacidades y potencialidades de la ciudadanía para construir la</a:t>
            </a:r>
            <a:br>
              <a:rPr lang="es-EC" sz="1700" kern="1200" dirty="0" smtClean="0">
                <a:solidFill>
                  <a:schemeClr val="tx1"/>
                </a:solidFill>
                <a:latin typeface="+mj-lt"/>
                <a:cs typeface="Aparajita" pitchFamily="34" charset="0"/>
              </a:rPr>
            </a:br>
            <a:r>
              <a:rPr lang="es-EC" sz="1700" kern="1200" dirty="0" smtClean="0">
                <a:solidFill>
                  <a:schemeClr val="tx1"/>
                </a:solidFill>
                <a:latin typeface="+mj-lt"/>
                <a:cs typeface="Aparajita" pitchFamily="34" charset="0"/>
              </a:rPr>
              <a:t>sociedad del conocimiento justa y solidaria</a:t>
            </a:r>
            <a:endParaRPr lang="es-ES" sz="1700" kern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24802" y="2204864"/>
            <a:ext cx="8928992" cy="9207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7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Política </a:t>
            </a:r>
            <a:r>
              <a:rPr lang="es-ES" sz="17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Sectorial 2.5.</a:t>
            </a:r>
          </a:p>
          <a:p>
            <a:pPr algn="ctr">
              <a:defRPr/>
            </a:pPr>
            <a:r>
              <a:rPr lang="es-ES" sz="17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Fortalecer </a:t>
            </a:r>
            <a:r>
              <a:rPr lang="es-ES" sz="1700" dirty="0">
                <a:solidFill>
                  <a:schemeClr val="tx1"/>
                </a:solidFill>
                <a:latin typeface="+mj-lt"/>
                <a:cs typeface="Arial" pitchFamily="34" charset="0"/>
              </a:rPr>
              <a:t>la educación superior con visión científica y humanista, articulada a los objetivos para el Buen </a:t>
            </a:r>
            <a:r>
              <a:rPr lang="es-ES" sz="17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Vivir</a:t>
            </a:r>
            <a:endParaRPr lang="es-ES" sz="17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128633" y="3243032"/>
            <a:ext cx="8928992" cy="4921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2000" b="1" dirty="0" smtClean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r>
              <a:rPr lang="es-ES" sz="2000" b="1" dirty="0" smtClean="0">
                <a:solidFill>
                  <a:schemeClr val="tx1"/>
                </a:solidFill>
                <a:latin typeface="+mj-lt"/>
              </a:rPr>
              <a:t>Orientación de la Política Pública del Sector</a:t>
            </a:r>
          </a:p>
          <a:p>
            <a:pPr algn="ctr">
              <a:defRPr/>
            </a:pPr>
            <a:endParaRPr lang="es-ES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74380" y="3935674"/>
            <a:ext cx="1622780" cy="167764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Fomento de la transformación, </a:t>
            </a:r>
            <a:r>
              <a:rPr lang="es-ES" sz="1400" b="1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tipologización</a:t>
            </a:r>
            <a:r>
              <a:rPr lang="es-ES" sz="1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institucional y  estructuración pertinente de las </a:t>
            </a:r>
            <a:r>
              <a:rPr lang="es-ES" sz="1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instituciones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1619672" y="3922657"/>
            <a:ext cx="1485836" cy="1677645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Fomento del ingreso  </a:t>
            </a:r>
            <a:r>
              <a:rPr lang="es-ES" sz="1400" b="1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meritocrático</a:t>
            </a:r>
            <a:r>
              <a:rPr lang="es-ES" sz="1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e inclusivo  al sistema de educación superior</a:t>
            </a:r>
            <a:endParaRPr lang="es-ES" sz="1400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3055305" y="3922657"/>
            <a:ext cx="1537824" cy="166810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Fomento de la trasmisión de conocimiento pertinente y de calidad</a:t>
            </a:r>
            <a:endParaRPr lang="es-ES" sz="1400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4582057" y="3952840"/>
            <a:ext cx="1501136" cy="166810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3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Fomento de  investigación estratégica orientada a la solución de problemas sociales y productivos</a:t>
            </a:r>
            <a:endParaRPr lang="es-ES" sz="13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6083192" y="3922656"/>
            <a:ext cx="1537824" cy="166810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Fomento de la transferencia de conocimiento  para su apropiación colectiva</a:t>
            </a:r>
            <a:endParaRPr lang="es-ES" sz="1400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7590368" y="3896000"/>
            <a:ext cx="1450975" cy="166810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Fomento de la integración internacional de calidad</a:t>
            </a:r>
            <a:endParaRPr lang="es-ES" sz="1600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12 Cheurón"/>
          <p:cNvSpPr/>
          <p:nvPr/>
        </p:nvSpPr>
        <p:spPr>
          <a:xfrm>
            <a:off x="179512" y="5811001"/>
            <a:ext cx="1656184" cy="523695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Estructura del Sistema</a:t>
            </a:r>
            <a:endParaRPr lang="es-ES" sz="14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4" name="13 Cheurón"/>
          <p:cNvSpPr/>
          <p:nvPr/>
        </p:nvSpPr>
        <p:spPr>
          <a:xfrm>
            <a:off x="1668471" y="5808446"/>
            <a:ext cx="1656184" cy="523695"/>
          </a:xfrm>
          <a:prstGeom prst="chevr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Ingreso al Sistema</a:t>
            </a:r>
            <a:endParaRPr lang="es-ES" sz="14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14 Cheurón"/>
          <p:cNvSpPr/>
          <p:nvPr/>
        </p:nvSpPr>
        <p:spPr>
          <a:xfrm>
            <a:off x="3190682" y="5811000"/>
            <a:ext cx="5904656" cy="523695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Operación del Sistema</a:t>
            </a:r>
            <a:endParaRPr lang="es-ES" sz="14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15 Botón de acción: Personalizar">
            <a:hlinkClick r:id="" action="ppaction://noaction" highlightClick="1"/>
          </p:cNvPr>
          <p:cNvSpPr/>
          <p:nvPr/>
        </p:nvSpPr>
        <p:spPr>
          <a:xfrm>
            <a:off x="1839602" y="116632"/>
            <a:ext cx="7215206" cy="768272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 lang="es-ES" sz="2000" b="1" i="0" u="none" strike="noStrike" kern="1200" baseline="0" dirty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EC" sz="2800" b="1" dirty="0" smtClean="0">
                <a:solidFill>
                  <a:schemeClr val="bg1"/>
                </a:solidFill>
                <a:latin typeface="Calibri" pitchFamily="34" charset="0"/>
              </a:rPr>
              <a:t>POLÍTICA PÚBLICA</a:t>
            </a:r>
            <a:endParaRPr lang="es-EC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02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otón de acción: Personalizar">
            <a:hlinkClick r:id="" action="ppaction://noaction" highlightClick="1"/>
          </p:cNvPr>
          <p:cNvSpPr/>
          <p:nvPr/>
        </p:nvSpPr>
        <p:spPr>
          <a:xfrm>
            <a:off x="-20366" y="2924944"/>
            <a:ext cx="9164365" cy="2338101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dirty="0" smtClean="0"/>
              <a:t>I. INTRODUCCIÓN: MASIFICACIÓN DE LA EDUCACIÓN SUPERIOR Y SISTEMAS DE ADMISIÓN EN EL MUNDO</a:t>
            </a:r>
          </a:p>
        </p:txBody>
      </p:sp>
    </p:spTree>
    <p:extLst>
      <p:ext uri="{BB962C8B-B14F-4D97-AF65-F5344CB8AC3E}">
        <p14:creationId xmlns:p14="http://schemas.microsoft.com/office/powerpoint/2010/main" val="58923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otón de acción: Personalizar">
            <a:hlinkClick r:id="" action="ppaction://noaction" highlightClick="1"/>
          </p:cNvPr>
          <p:cNvSpPr/>
          <p:nvPr/>
        </p:nvSpPr>
        <p:spPr>
          <a:xfrm>
            <a:off x="1839602" y="116632"/>
            <a:ext cx="7215206" cy="768272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 lang="es-ES" sz="2000" b="1" i="0" u="none" strike="noStrike" kern="1200" baseline="0" dirty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EC" sz="2800" b="1" dirty="0" smtClean="0">
                <a:solidFill>
                  <a:schemeClr val="bg1"/>
                </a:solidFill>
                <a:latin typeface="Calibri" pitchFamily="34" charset="0"/>
              </a:rPr>
              <a:t>ACCESO Y PARTICIPACIÓN EN LA</a:t>
            </a:r>
          </a:p>
          <a:p>
            <a:pPr algn="r">
              <a:defRPr lang="es-ES" sz="2000" b="1" i="0" u="none" strike="noStrike" kern="1200" baseline="0" dirty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EC" sz="2800" b="1" dirty="0" smtClean="0">
                <a:solidFill>
                  <a:schemeClr val="bg1"/>
                </a:solidFill>
                <a:latin typeface="Calibri" pitchFamily="34" charset="0"/>
              </a:rPr>
              <a:t> EDUCACIÓN SUPERIOR</a:t>
            </a:r>
            <a:endParaRPr lang="es-EC" sz="28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850607492"/>
              </p:ext>
            </p:extLst>
          </p:nvPr>
        </p:nvGraphicFramePr>
        <p:xfrm>
          <a:off x="539552" y="1124744"/>
          <a:ext cx="799288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78753" y="5229200"/>
            <a:ext cx="835292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s-ES" dirty="0" smtClean="0"/>
              <a:t>No existe incompatibilidad entre igualdad de oportunidades y calidad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s-ES" dirty="0" smtClean="0"/>
              <a:t>Existe correlación entre deserción y ausencia de adecuados procesos de admisión </a:t>
            </a:r>
          </a:p>
          <a:p>
            <a:endParaRPr lang="es-ES" sz="1600" dirty="0" smtClean="0"/>
          </a:p>
          <a:p>
            <a:r>
              <a:rPr lang="es-ES" sz="1200" dirty="0" smtClean="0"/>
              <a:t>Los datos corresponden a la  tasa bruta de matrícula al 2008, datos tomados del Instituto de Estadísticas de la  UNESCO , </a:t>
            </a:r>
            <a:r>
              <a:rPr lang="es-ES" sz="1200" i="1" dirty="0" smtClean="0"/>
              <a:t>Compendio Mundial de la Educación 2010.</a:t>
            </a:r>
            <a:endParaRPr lang="es-EC" sz="1200" i="1" dirty="0"/>
          </a:p>
        </p:txBody>
      </p:sp>
    </p:spTree>
    <p:extLst>
      <p:ext uri="{BB962C8B-B14F-4D97-AF65-F5344CB8AC3E}">
        <p14:creationId xmlns:p14="http://schemas.microsoft.com/office/powerpoint/2010/main" val="17365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8768519"/>
              </p:ext>
            </p:extLst>
          </p:nvPr>
        </p:nvGraphicFramePr>
        <p:xfrm>
          <a:off x="2" y="589546"/>
          <a:ext cx="9144000" cy="6397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3869"/>
                <a:gridCol w="1933731"/>
                <a:gridCol w="1828800"/>
                <a:gridCol w="1828800"/>
                <a:gridCol w="1828800"/>
              </a:tblGrid>
              <a:tr h="362348">
                <a:tc>
                  <a:txBody>
                    <a:bodyPr/>
                    <a:lstStyle/>
                    <a:p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/>
                        <a:t>ESPAÑA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/>
                        <a:t>FRANCIA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/>
                        <a:t>ALEMANIA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/>
                        <a:t>FINLANDIA</a:t>
                      </a:r>
                      <a:endParaRPr lang="es-ES" sz="1500" dirty="0"/>
                    </a:p>
                  </a:txBody>
                  <a:tcPr/>
                </a:tc>
              </a:tr>
              <a:tr h="1429536">
                <a:tc>
                  <a:txBody>
                    <a:bodyPr/>
                    <a:lstStyle/>
                    <a:p>
                      <a:r>
                        <a:rPr lang="es-ES" sz="1500" dirty="0" smtClean="0"/>
                        <a:t>Tipo de Examen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500" dirty="0" smtClean="0"/>
                        <a:t>Conocimientos</a:t>
                      </a:r>
                      <a:r>
                        <a:rPr lang="es-ES" sz="1500" baseline="0" dirty="0" smtClean="0"/>
                        <a:t> y habilidades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500" dirty="0" smtClean="0"/>
                        <a:t>3</a:t>
                      </a:r>
                      <a:r>
                        <a:rPr lang="es-ES" sz="1500" baseline="0" dirty="0" smtClean="0"/>
                        <a:t> opciones: literatura, ciencia, economía sociedad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500" dirty="0" smtClean="0"/>
                        <a:t>Conocimientos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dirty="0" smtClean="0"/>
                        <a:t>Lengua materna y 3 a elección: lengua nacional o</a:t>
                      </a:r>
                      <a:r>
                        <a:rPr lang="es-ES" sz="1500" baseline="0" dirty="0" smtClean="0"/>
                        <a:t> </a:t>
                      </a:r>
                      <a:r>
                        <a:rPr lang="es-ES" sz="1500" dirty="0" smtClean="0"/>
                        <a:t>extranjera, </a:t>
                      </a:r>
                      <a:r>
                        <a:rPr lang="es-EC" sz="1500" dirty="0" smtClean="0"/>
                        <a:t>matemáticas,  estudios generales (Humanidades y Ciencias Naturales).</a:t>
                      </a:r>
                      <a:endParaRPr lang="es-ES" sz="1500" dirty="0" smtClean="0"/>
                    </a:p>
                  </a:txBody>
                  <a:tcPr/>
                </a:tc>
              </a:tr>
              <a:tr h="484858">
                <a:tc>
                  <a:txBody>
                    <a:bodyPr/>
                    <a:lstStyle/>
                    <a:p>
                      <a:r>
                        <a:rPr lang="es-ES" sz="1500" dirty="0" smtClean="0"/>
                        <a:t>Moment</a:t>
                      </a:r>
                      <a:r>
                        <a:rPr lang="es-ES" sz="1500" baseline="0" dirty="0" smtClean="0"/>
                        <a:t>o de la </a:t>
                      </a:r>
                      <a:r>
                        <a:rPr lang="es-ES" sz="1500" dirty="0" smtClean="0"/>
                        <a:t>Aplicación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500" dirty="0" smtClean="0"/>
                        <a:t>2</a:t>
                      </a:r>
                      <a:r>
                        <a:rPr lang="es-ES" sz="1500" baseline="0" dirty="0" smtClean="0"/>
                        <a:t> últimos años del bachillerato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500" dirty="0" smtClean="0"/>
                        <a:t>Final</a:t>
                      </a:r>
                      <a:r>
                        <a:rPr lang="es-ES" sz="1500" baseline="0" dirty="0" smtClean="0"/>
                        <a:t> del bachillerato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500" dirty="0"/>
                    </a:p>
                  </a:txBody>
                  <a:tcPr/>
                </a:tc>
              </a:tr>
              <a:tr h="1429536">
                <a:tc>
                  <a:txBody>
                    <a:bodyPr/>
                    <a:lstStyle/>
                    <a:p>
                      <a:r>
                        <a:rPr lang="es-ES" sz="1500" dirty="0" smtClean="0"/>
                        <a:t>Tipo de admisión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500" dirty="0" smtClean="0"/>
                        <a:t>Selectivo y obligatorio para ingresar</a:t>
                      </a:r>
                      <a:r>
                        <a:rPr lang="es-ES" sz="1500" baseline="0" dirty="0" smtClean="0"/>
                        <a:t> a la ES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500" dirty="0" smtClean="0"/>
                        <a:t>Selectivo y obligatorio,</a:t>
                      </a:r>
                      <a:r>
                        <a:rPr lang="es-ES" sz="1500" baseline="0" dirty="0" smtClean="0"/>
                        <a:t> para rendir la 3ra vez, debe regresar al bachillerato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500" dirty="0" smtClean="0"/>
                        <a:t>Selectivo y</a:t>
                      </a:r>
                      <a:r>
                        <a:rPr lang="es-ES" sz="1500" baseline="0" dirty="0" smtClean="0"/>
                        <a:t> obligatorio, la U escoge los mejores puntajes, los demás son distribuidos según los cupos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500" dirty="0" smtClean="0"/>
                        <a:t>Selectivo para</a:t>
                      </a:r>
                      <a:r>
                        <a:rPr lang="es-ES" sz="1500" baseline="0" dirty="0" smtClean="0"/>
                        <a:t> los que quieren ingresar a la ES</a:t>
                      </a:r>
                      <a:endParaRPr lang="es-ES" sz="1500" dirty="0"/>
                    </a:p>
                  </a:txBody>
                  <a:tcPr/>
                </a:tc>
              </a:tr>
              <a:tr h="237182">
                <a:tc>
                  <a:txBody>
                    <a:bodyPr/>
                    <a:lstStyle/>
                    <a:p>
                      <a:r>
                        <a:rPr lang="es-ES" sz="1500" dirty="0" smtClean="0"/>
                        <a:t>Nivelación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500" dirty="0" smtClean="0"/>
                        <a:t>NO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500" dirty="0" smtClean="0"/>
                        <a:t>NO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500" dirty="0" smtClean="0"/>
                        <a:t>NO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500" dirty="0" smtClean="0"/>
                        <a:t>NO</a:t>
                      </a:r>
                      <a:endParaRPr lang="es-ES" sz="1500" dirty="0"/>
                    </a:p>
                  </a:txBody>
                  <a:tcPr/>
                </a:tc>
              </a:tr>
              <a:tr h="508446">
                <a:tc>
                  <a:txBody>
                    <a:bodyPr/>
                    <a:lstStyle/>
                    <a:p>
                      <a:r>
                        <a:rPr lang="es-ES" sz="1500" dirty="0" smtClean="0"/>
                        <a:t>Número de postulantes </a:t>
                      </a:r>
                      <a:r>
                        <a:rPr lang="es-ES" sz="1500" baseline="0" dirty="0" smtClean="0"/>
                        <a:t>cupos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1.389.394</a:t>
                      </a:r>
                      <a:r>
                        <a:rPr lang="es-E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postulantes</a:t>
                      </a:r>
                      <a:r>
                        <a:rPr lang="es-E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207.000 cupos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701.900 postulantes</a:t>
                      </a:r>
                    </a:p>
                    <a:p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dirty="0" smtClean="0"/>
                        <a:t>1.500.000 postulantes</a:t>
                      </a:r>
                    </a:p>
                    <a:p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500" dirty="0"/>
                    </a:p>
                  </a:txBody>
                  <a:tcPr/>
                </a:tc>
              </a:tr>
              <a:tr h="625422">
                <a:tc>
                  <a:txBody>
                    <a:bodyPr/>
                    <a:lstStyle/>
                    <a:p>
                      <a:r>
                        <a:rPr lang="es-ES" sz="1500" dirty="0" smtClean="0"/>
                        <a:t>Administración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500" dirty="0" smtClean="0"/>
                        <a:t>Universidades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500" dirty="0" smtClean="0"/>
                        <a:t>Ministerio de Educación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dirty="0" smtClean="0"/>
                        <a:t>Centro de distribución de Plazas Estudiantiles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dirty="0" smtClean="0"/>
                        <a:t>Ministerio de Educación,</a:t>
                      </a:r>
                      <a:r>
                        <a:rPr lang="es-ES" sz="1500" baseline="0" dirty="0" smtClean="0"/>
                        <a:t> </a:t>
                      </a:r>
                      <a:r>
                        <a:rPr lang="es-ES" sz="1500" dirty="0" smtClean="0"/>
                        <a:t>Consejo de Evaluación de la Calidad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935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9956247"/>
              </p:ext>
            </p:extLst>
          </p:nvPr>
        </p:nvGraphicFramePr>
        <p:xfrm>
          <a:off x="2" y="589546"/>
          <a:ext cx="9144000" cy="6961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3869"/>
                <a:gridCol w="1933731"/>
                <a:gridCol w="1828800"/>
                <a:gridCol w="1828800"/>
                <a:gridCol w="1828800"/>
              </a:tblGrid>
              <a:tr h="362348">
                <a:tc>
                  <a:txBody>
                    <a:bodyPr/>
                    <a:lstStyle/>
                    <a:p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/>
                        <a:t>CHILE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/>
                        <a:t>MEXICO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/>
                        <a:t>BRASIL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/>
                        <a:t>COLOMBIA</a:t>
                      </a:r>
                      <a:endParaRPr lang="es-ES" sz="1500" dirty="0"/>
                    </a:p>
                  </a:txBody>
                  <a:tcPr/>
                </a:tc>
              </a:tr>
              <a:tr h="1429536">
                <a:tc>
                  <a:txBody>
                    <a:bodyPr/>
                    <a:lstStyle/>
                    <a:p>
                      <a:r>
                        <a:rPr lang="es-ES" sz="1500" dirty="0" smtClean="0"/>
                        <a:t>Tipo de Examen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</a:pPr>
                      <a:r>
                        <a:rPr lang="es-ES" sz="1400" dirty="0" smtClean="0"/>
                        <a:t>Prueba  de conocimientos: 2 obligatorias (Lenguaje y Comunicación y Matemáticas) 2 opcionales (Ciencias , Historia-CS)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 pitchFamily="18" charset="0"/>
                          <a:cs typeface="Tahoma" pitchFamily="34" charset="0"/>
                        </a:rPr>
                        <a:t>Prueba de habilidades y</a:t>
                      </a:r>
                      <a:r>
                        <a:rPr lang="es-E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Times New Roman" pitchFamily="18" charset="0"/>
                          <a:cs typeface="Tahoma" pitchFamily="34" charset="0"/>
                        </a:rPr>
                        <a:t> conocimiento</a:t>
                      </a:r>
                      <a:endParaRPr lang="es-ES" sz="1400" kern="1200" dirty="0" smtClean="0">
                        <a:solidFill>
                          <a:schemeClr val="dk1"/>
                        </a:solidFill>
                        <a:latin typeface="+mn-lt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/>
                        <a:t>Prueba de Conocimientos</a:t>
                      </a:r>
                      <a:r>
                        <a:rPr lang="es-ES" sz="1400" baseline="0" dirty="0" smtClean="0"/>
                        <a:t>, se evalúa: redacción,</a:t>
                      </a:r>
                      <a:r>
                        <a:rPr lang="es-ES" sz="1400" dirty="0" smtClean="0"/>
                        <a:t> Lenguaje; CS,</a:t>
                      </a:r>
                      <a:r>
                        <a:rPr lang="es-ES" sz="1400" baseline="0" dirty="0" smtClean="0"/>
                        <a:t> CN, </a:t>
                      </a:r>
                      <a:r>
                        <a:rPr lang="es-ES" sz="1400" dirty="0" smtClean="0"/>
                        <a:t> Matemáticas. 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dirty="0" smtClean="0"/>
                        <a:t>Conocimientos-</a:t>
                      </a:r>
                      <a:r>
                        <a:rPr lang="es-ES" sz="1500" baseline="0" dirty="0" smtClean="0"/>
                        <a:t>Bachillerato</a:t>
                      </a:r>
                      <a:endParaRPr lang="es-ES" sz="1500" dirty="0" smtClean="0"/>
                    </a:p>
                  </a:txBody>
                  <a:tcPr/>
                </a:tc>
              </a:tr>
              <a:tr h="484858">
                <a:tc>
                  <a:txBody>
                    <a:bodyPr/>
                    <a:lstStyle/>
                    <a:p>
                      <a:r>
                        <a:rPr lang="es-ES" sz="1500" dirty="0" smtClean="0"/>
                        <a:t>Momento</a:t>
                      </a:r>
                      <a:r>
                        <a:rPr lang="es-ES" sz="1500" baseline="0" dirty="0" smtClean="0"/>
                        <a:t> de la </a:t>
                      </a:r>
                      <a:r>
                        <a:rPr lang="es-ES" sz="1500" dirty="0" smtClean="0"/>
                        <a:t>Aplicación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500" dirty="0"/>
                    </a:p>
                  </a:txBody>
                  <a:tcPr/>
                </a:tc>
              </a:tr>
              <a:tr h="1429536">
                <a:tc>
                  <a:txBody>
                    <a:bodyPr/>
                    <a:lstStyle/>
                    <a:p>
                      <a:r>
                        <a:rPr lang="es-ES" sz="1500" dirty="0" smtClean="0"/>
                        <a:t>Tipo de admisión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/>
                        <a:t>Selectivo y Obligatorio. Ingreso directo a la carrera por puntaje de corte de acuerdo a preferencias de los postulantes y cupos ofertados por IES y carrera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Examen de selección y de diagnóstico</a:t>
                      </a:r>
                    </a:p>
                    <a:p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/>
                        <a:t>Selectivo. Prueba de acceso unificada</a:t>
                      </a:r>
                      <a:endParaRPr lang="es-ES" sz="1600" dirty="0" smtClean="0"/>
                    </a:p>
                    <a:p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dirty="0" smtClean="0"/>
                        <a:t>Obligatoria para las IES públicas, </a:t>
                      </a:r>
                      <a:r>
                        <a:rPr lang="es-ES" sz="1500" b="0" dirty="0" smtClean="0"/>
                        <a:t>las IES pueden aplicar otras pruebas</a:t>
                      </a:r>
                    </a:p>
                    <a:p>
                      <a:endParaRPr lang="es-ES" sz="1500" dirty="0"/>
                    </a:p>
                  </a:txBody>
                  <a:tcPr/>
                </a:tc>
              </a:tr>
              <a:tr h="237182">
                <a:tc>
                  <a:txBody>
                    <a:bodyPr/>
                    <a:lstStyle/>
                    <a:p>
                      <a:r>
                        <a:rPr lang="es-ES" sz="1500" dirty="0" smtClean="0"/>
                        <a:t>Nivelación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500" dirty="0" smtClean="0"/>
                        <a:t>NO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500" dirty="0" smtClean="0"/>
                        <a:t>NO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500" dirty="0"/>
                    </a:p>
                  </a:txBody>
                  <a:tcPr/>
                </a:tc>
              </a:tr>
              <a:tr h="508446">
                <a:tc>
                  <a:txBody>
                    <a:bodyPr/>
                    <a:lstStyle/>
                    <a:p>
                      <a:r>
                        <a:rPr lang="es-ES" sz="1500" dirty="0" smtClean="0"/>
                        <a:t>Número de postulantes /</a:t>
                      </a:r>
                      <a:r>
                        <a:rPr lang="es-ES" sz="1500" baseline="0" dirty="0" smtClean="0"/>
                        <a:t>cupos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/>
                        <a:t>250.000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650.000</a:t>
                      </a:r>
                    </a:p>
                    <a:p>
                      <a:endParaRPr lang="es-E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/>
                        <a:t>1’065.000</a:t>
                      </a:r>
                    </a:p>
                    <a:p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dirty="0" smtClean="0"/>
                        <a:t>600.000</a:t>
                      </a:r>
                    </a:p>
                    <a:p>
                      <a:endParaRPr lang="es-ES" sz="1500" dirty="0"/>
                    </a:p>
                  </a:txBody>
                  <a:tcPr/>
                </a:tc>
              </a:tr>
              <a:tr h="625422">
                <a:tc>
                  <a:txBody>
                    <a:bodyPr/>
                    <a:lstStyle/>
                    <a:p>
                      <a:r>
                        <a:rPr lang="es-ES" sz="1500" dirty="0" smtClean="0"/>
                        <a:t>Administración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/>
                        <a:t>DEMRE U. de Chile</a:t>
                      </a:r>
                    </a:p>
                    <a:p>
                      <a:endParaRPr lang="es-ES" sz="1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Asociación de Universidades e IES (ANUIES)  a través del Centro Nacional de Evaluación para la Educación Superior (CENEVAL)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/>
                        <a:t>Ministerio de Educación/Instituto Nacional de Estudios e Investigación Educativa </a:t>
                      </a:r>
                      <a:r>
                        <a:rPr lang="es-ES" sz="1600" dirty="0" err="1" smtClean="0"/>
                        <a:t>Anaisio</a:t>
                      </a:r>
                      <a:r>
                        <a:rPr lang="es-ES" sz="1600" dirty="0" smtClean="0"/>
                        <a:t> Teixeira INEP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dirty="0" smtClean="0"/>
                        <a:t>Instituto Colombiano para la Evaluación de la Educación</a:t>
                      </a:r>
                      <a:r>
                        <a:rPr lang="es-ES" sz="1500" baseline="0" dirty="0" smtClean="0"/>
                        <a:t> (ICFES)</a:t>
                      </a:r>
                      <a:endParaRPr lang="es-ES" sz="15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15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otón de acción: Personalizar">
            <a:hlinkClick r:id="" action="ppaction://noaction" highlightClick="1"/>
          </p:cNvPr>
          <p:cNvSpPr/>
          <p:nvPr/>
        </p:nvSpPr>
        <p:spPr>
          <a:xfrm>
            <a:off x="0" y="2708920"/>
            <a:ext cx="9180512" cy="2016224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800" dirty="0" smtClean="0"/>
              <a:t>II. DIAGNÓSTICO: SISTEMA DE NIVELACIÓN </a:t>
            </a:r>
            <a:r>
              <a:rPr lang="es-ES" sz="4800" dirty="0"/>
              <a:t>Y </a:t>
            </a:r>
            <a:r>
              <a:rPr lang="es-ES" sz="4800" dirty="0" smtClean="0"/>
              <a:t>ADMISIÓN EN EL ECUADOR</a:t>
            </a:r>
            <a:endParaRPr lang="es-MX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57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otón de acción: Personalizar">
            <a:hlinkClick r:id="" action="ppaction://noaction" highlightClick="1"/>
          </p:cNvPr>
          <p:cNvSpPr/>
          <p:nvPr/>
        </p:nvSpPr>
        <p:spPr>
          <a:xfrm>
            <a:off x="1928794" y="0"/>
            <a:ext cx="7215206" cy="768272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 lang="es-ES" sz="2000" b="1" i="0" u="none" strike="noStrike" kern="1200" baseline="0" dirty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EC" sz="2800" b="1" dirty="0" smtClean="0">
                <a:solidFill>
                  <a:schemeClr val="bg1"/>
                </a:solidFill>
                <a:latin typeface="Calibri" pitchFamily="34" charset="0"/>
              </a:rPr>
              <a:t>DIAGNÓSTICO ECUADOR</a:t>
            </a:r>
            <a:endParaRPr lang="es-EC" sz="28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487768694"/>
              </p:ext>
            </p:extLst>
          </p:nvPr>
        </p:nvGraphicFramePr>
        <p:xfrm>
          <a:off x="323528" y="764704"/>
          <a:ext cx="871296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177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6203</TotalTime>
  <Words>2022</Words>
  <Application>Microsoft Office PowerPoint</Application>
  <PresentationFormat>Presentación en pantalla (4:3)</PresentationFormat>
  <Paragraphs>498</Paragraphs>
  <Slides>26</Slides>
  <Notes>12</Notes>
  <HiddenSlides>8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LENGUAJE</vt:lpstr>
      <vt:lpstr>MATEMÁTICAS</vt:lpstr>
      <vt:lpstr>Presentación de PowerPoint</vt:lpstr>
      <vt:lpstr>Presentación de PowerPoint</vt:lpstr>
      <vt:lpstr>Presentación de PowerPoint</vt:lpstr>
      <vt:lpstr>PRUEBA PILOTO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Guillermo</dc:creator>
  <cp:lastModifiedBy>José Paladines</cp:lastModifiedBy>
  <cp:revision>339</cp:revision>
  <dcterms:created xsi:type="dcterms:W3CDTF">2011-06-10T03:43:43Z</dcterms:created>
  <dcterms:modified xsi:type="dcterms:W3CDTF">2011-12-21T04:02:24Z</dcterms:modified>
</cp:coreProperties>
</file>